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p:sldMasterIdLst>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Lst>
  <p:sldSz cy="5143500" cx="9144000"/>
  <p:notesSz cx="6858000" cy="9144000"/>
  <p:embeddedFontLst>
    <p:embeddedFont>
      <p:font typeface="Cabin"/>
      <p:regular r:id="rId25"/>
      <p:bold r:id="rId26"/>
      <p:italic r:id="rId27"/>
      <p:boldItalic r:id="rId28"/>
    </p:embeddedFont>
    <p:embeddedFont>
      <p:font typeface="Average"/>
      <p:regular r:id="rId29"/>
    </p:embeddedFont>
    <p:embeddedFont>
      <p:font typeface="Oswald"/>
      <p:regular r:id="rId30"/>
      <p:bold r:id="rId3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B9691D3F-6397-4A4F-A769-DEFF44CCD3D6}">
  <a:tblStyle styleId="{B9691D3F-6397-4A4F-A769-DEFF44CCD3D6}" styleName="Table_0">
    <a:wholeTbl>
      <a:tcStyle>
        <a:tcBdr>
          <a:left>
            <a:ln cap="flat" cmpd="sng" w="9525">
              <a:solidFill>
                <a:srgbClr val="9E9E9E"/>
              </a:solidFill>
              <a:prstDash val="solid"/>
              <a:round/>
              <a:headEnd len="med" w="med" type="none"/>
              <a:tailEnd len="med" w="med" type="none"/>
            </a:ln>
          </a:left>
          <a:right>
            <a:ln cap="flat" cmpd="sng" w="9525">
              <a:solidFill>
                <a:srgbClr val="9E9E9E"/>
              </a:solidFill>
              <a:prstDash val="solid"/>
              <a:round/>
              <a:headEnd len="med" w="med" type="none"/>
              <a:tailEnd len="med" w="med" type="none"/>
            </a:ln>
          </a:right>
          <a:top>
            <a:ln cap="flat" cmpd="sng" w="9525">
              <a:solidFill>
                <a:srgbClr val="9E9E9E"/>
              </a:solidFill>
              <a:prstDash val="solid"/>
              <a:round/>
              <a:headEnd len="med" w="med" type="none"/>
              <a:tailEnd len="med" w="med" type="none"/>
            </a:ln>
          </a:top>
          <a:bottom>
            <a:ln cap="flat" cmpd="sng" w="9525">
              <a:solidFill>
                <a:srgbClr val="9E9E9E"/>
              </a:solidFill>
              <a:prstDash val="solid"/>
              <a:round/>
              <a:headEnd len="med" w="med" type="none"/>
              <a:tailEnd len="med" w="med" type="none"/>
            </a:ln>
          </a:bottom>
          <a:insideH>
            <a:ln cap="flat" cmpd="sng" w="9525">
              <a:solidFill>
                <a:srgbClr val="9E9E9E"/>
              </a:solidFill>
              <a:prstDash val="solid"/>
              <a:round/>
              <a:headEnd len="med" w="med" type="none"/>
              <a:tailEnd len="med" w="med" type="none"/>
            </a:ln>
          </a:insideH>
          <a:insideV>
            <a:ln cap="flat" cmpd="sng" w="9525">
              <a:solidFill>
                <a:srgbClr val="9E9E9E"/>
              </a:solidFill>
              <a:prstDash val="solid"/>
              <a:round/>
              <a:headEnd len="med" w="med" type="none"/>
              <a:tailEnd len="med" w="med" type="none"/>
            </a:ln>
          </a:insideV>
        </a:tcBdr>
      </a:tcStyle>
    </a:wholeTb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Cabin-bold.fntdata"/><Relationship Id="rId25" Type="http://schemas.openxmlformats.org/officeDocument/2006/relationships/font" Target="fonts/Cabin-regular.fntdata"/><Relationship Id="rId28" Type="http://schemas.openxmlformats.org/officeDocument/2006/relationships/font" Target="fonts/Cabin-boldItalic.fntdata"/><Relationship Id="rId27" Type="http://schemas.openxmlformats.org/officeDocument/2006/relationships/font" Target="fonts/Cabin-italic.fntdata"/><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font" Target="fonts/Average-regular.fntdata"/><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font" Target="fonts/Oswald-bold.fntdata"/><Relationship Id="rId30" Type="http://schemas.openxmlformats.org/officeDocument/2006/relationships/font" Target="fonts/Oswald-regular.fntdata"/><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400" cy="4114800"/>
          </a:xfrm>
          <a:prstGeom prst="rect">
            <a:avLst/>
          </a:prstGeom>
          <a:noFill/>
          <a:ln>
            <a:noFill/>
          </a:ln>
        </p:spPr>
        <p:txBody>
          <a:bodyPr anchorCtr="0" anchor="t" bIns="91425" lIns="91425" rIns="91425" tIns="91425"/>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0" name="Shape 60"/>
        <p:cNvGrpSpPr/>
        <p:nvPr/>
      </p:nvGrpSpPr>
      <p:grpSpPr>
        <a:xfrm>
          <a:off x="0" y="0"/>
          <a:ext cx="0" cy="0"/>
          <a:chOff x="0" y="0"/>
          <a:chExt cx="0" cy="0"/>
        </a:xfrm>
      </p:grpSpPr>
      <p:sp>
        <p:nvSpPr>
          <p:cNvPr id="61" name="Shape 61"/>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p:spPr>
      </p:sp>
      <p:sp>
        <p:nvSpPr>
          <p:cNvPr id="62" name="Shape 62"/>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0" name="Shape 120"/>
        <p:cNvGrpSpPr/>
        <p:nvPr/>
      </p:nvGrpSpPr>
      <p:grpSpPr>
        <a:xfrm>
          <a:off x="0" y="0"/>
          <a:ext cx="0" cy="0"/>
          <a:chOff x="0" y="0"/>
          <a:chExt cx="0" cy="0"/>
        </a:xfrm>
      </p:grpSpPr>
      <p:sp>
        <p:nvSpPr>
          <p:cNvPr id="121" name="Shape 12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22" name="Shape 122"/>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7" name="Shape 127"/>
        <p:cNvGrpSpPr/>
        <p:nvPr/>
      </p:nvGrpSpPr>
      <p:grpSpPr>
        <a:xfrm>
          <a:off x="0" y="0"/>
          <a:ext cx="0" cy="0"/>
          <a:chOff x="0" y="0"/>
          <a:chExt cx="0" cy="0"/>
        </a:xfrm>
      </p:grpSpPr>
      <p:sp>
        <p:nvSpPr>
          <p:cNvPr id="128" name="Shape 128"/>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29" name="Shape 129"/>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3" name="Shape 133"/>
        <p:cNvGrpSpPr/>
        <p:nvPr/>
      </p:nvGrpSpPr>
      <p:grpSpPr>
        <a:xfrm>
          <a:off x="0" y="0"/>
          <a:ext cx="0" cy="0"/>
          <a:chOff x="0" y="0"/>
          <a:chExt cx="0" cy="0"/>
        </a:xfrm>
      </p:grpSpPr>
      <p:sp>
        <p:nvSpPr>
          <p:cNvPr id="134" name="Shape 134"/>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35" name="Shape 135"/>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0" name="Shape 140"/>
        <p:cNvGrpSpPr/>
        <p:nvPr/>
      </p:nvGrpSpPr>
      <p:grpSpPr>
        <a:xfrm>
          <a:off x="0" y="0"/>
          <a:ext cx="0" cy="0"/>
          <a:chOff x="0" y="0"/>
          <a:chExt cx="0" cy="0"/>
        </a:xfrm>
      </p:grpSpPr>
      <p:sp>
        <p:nvSpPr>
          <p:cNvPr id="141" name="Shape 14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42" name="Shape 142"/>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5" name="Shape 145"/>
        <p:cNvGrpSpPr/>
        <p:nvPr/>
      </p:nvGrpSpPr>
      <p:grpSpPr>
        <a:xfrm>
          <a:off x="0" y="0"/>
          <a:ext cx="0" cy="0"/>
          <a:chOff x="0" y="0"/>
          <a:chExt cx="0" cy="0"/>
        </a:xfrm>
      </p:grpSpPr>
      <p:sp>
        <p:nvSpPr>
          <p:cNvPr id="146" name="Shape 14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47" name="Shape 147"/>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1" name="Shape 171"/>
        <p:cNvGrpSpPr/>
        <p:nvPr/>
      </p:nvGrpSpPr>
      <p:grpSpPr>
        <a:xfrm>
          <a:off x="0" y="0"/>
          <a:ext cx="0" cy="0"/>
          <a:chOff x="0" y="0"/>
          <a:chExt cx="0" cy="0"/>
        </a:xfrm>
      </p:grpSpPr>
      <p:sp>
        <p:nvSpPr>
          <p:cNvPr id="172" name="Shape 17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73" name="Shape 173"/>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9" name="Shape 179"/>
        <p:cNvGrpSpPr/>
        <p:nvPr/>
      </p:nvGrpSpPr>
      <p:grpSpPr>
        <a:xfrm>
          <a:off x="0" y="0"/>
          <a:ext cx="0" cy="0"/>
          <a:chOff x="0" y="0"/>
          <a:chExt cx="0" cy="0"/>
        </a:xfrm>
      </p:grpSpPr>
      <p:sp>
        <p:nvSpPr>
          <p:cNvPr id="180" name="Shape 180"/>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81" name="Shape 181"/>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7" name="Shape 187"/>
        <p:cNvGrpSpPr/>
        <p:nvPr/>
      </p:nvGrpSpPr>
      <p:grpSpPr>
        <a:xfrm>
          <a:off x="0" y="0"/>
          <a:ext cx="0" cy="0"/>
          <a:chOff x="0" y="0"/>
          <a:chExt cx="0" cy="0"/>
        </a:xfrm>
      </p:grpSpPr>
      <p:sp>
        <p:nvSpPr>
          <p:cNvPr id="188" name="Shape 188"/>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89" name="Shape 189"/>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5" name="Shape 195"/>
        <p:cNvGrpSpPr/>
        <p:nvPr/>
      </p:nvGrpSpPr>
      <p:grpSpPr>
        <a:xfrm>
          <a:off x="0" y="0"/>
          <a:ext cx="0" cy="0"/>
          <a:chOff x="0" y="0"/>
          <a:chExt cx="0" cy="0"/>
        </a:xfrm>
      </p:grpSpPr>
      <p:sp>
        <p:nvSpPr>
          <p:cNvPr id="196" name="Shape 19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97" name="Shape 197"/>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0" name="Shape 200"/>
        <p:cNvGrpSpPr/>
        <p:nvPr/>
      </p:nvGrpSpPr>
      <p:grpSpPr>
        <a:xfrm>
          <a:off x="0" y="0"/>
          <a:ext cx="0" cy="0"/>
          <a:chOff x="0" y="0"/>
          <a:chExt cx="0" cy="0"/>
        </a:xfrm>
      </p:grpSpPr>
      <p:sp>
        <p:nvSpPr>
          <p:cNvPr id="201" name="Shape 20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02" name="Shape 202"/>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7" name="Shape 67"/>
        <p:cNvGrpSpPr/>
        <p:nvPr/>
      </p:nvGrpSpPr>
      <p:grpSpPr>
        <a:xfrm>
          <a:off x="0" y="0"/>
          <a:ext cx="0" cy="0"/>
          <a:chOff x="0" y="0"/>
          <a:chExt cx="0" cy="0"/>
        </a:xfrm>
      </p:grpSpPr>
      <p:sp>
        <p:nvSpPr>
          <p:cNvPr id="68" name="Shape 68"/>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69" name="Shape 69"/>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6" name="Shape 76"/>
        <p:cNvGrpSpPr/>
        <p:nvPr/>
      </p:nvGrpSpPr>
      <p:grpSpPr>
        <a:xfrm>
          <a:off x="0" y="0"/>
          <a:ext cx="0" cy="0"/>
          <a:chOff x="0" y="0"/>
          <a:chExt cx="0" cy="0"/>
        </a:xfrm>
      </p:grpSpPr>
      <p:sp>
        <p:nvSpPr>
          <p:cNvPr id="77" name="Shape 7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78" name="Shape 78"/>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2" name="Shape 82"/>
        <p:cNvGrpSpPr/>
        <p:nvPr/>
      </p:nvGrpSpPr>
      <p:grpSpPr>
        <a:xfrm>
          <a:off x="0" y="0"/>
          <a:ext cx="0" cy="0"/>
          <a:chOff x="0" y="0"/>
          <a:chExt cx="0" cy="0"/>
        </a:xfrm>
      </p:grpSpPr>
      <p:sp>
        <p:nvSpPr>
          <p:cNvPr id="83" name="Shape 8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84" name="Shape 84"/>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8" name="Shape 88"/>
        <p:cNvGrpSpPr/>
        <p:nvPr/>
      </p:nvGrpSpPr>
      <p:grpSpPr>
        <a:xfrm>
          <a:off x="0" y="0"/>
          <a:ext cx="0" cy="0"/>
          <a:chOff x="0" y="0"/>
          <a:chExt cx="0" cy="0"/>
        </a:xfrm>
      </p:grpSpPr>
      <p:sp>
        <p:nvSpPr>
          <p:cNvPr id="89" name="Shape 8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90" name="Shape 90"/>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5" name="Shape 95"/>
        <p:cNvGrpSpPr/>
        <p:nvPr/>
      </p:nvGrpSpPr>
      <p:grpSpPr>
        <a:xfrm>
          <a:off x="0" y="0"/>
          <a:ext cx="0" cy="0"/>
          <a:chOff x="0" y="0"/>
          <a:chExt cx="0" cy="0"/>
        </a:xfrm>
      </p:grpSpPr>
      <p:sp>
        <p:nvSpPr>
          <p:cNvPr id="96" name="Shape 9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97" name="Shape 97"/>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0" name="Shape 100"/>
        <p:cNvGrpSpPr/>
        <p:nvPr/>
      </p:nvGrpSpPr>
      <p:grpSpPr>
        <a:xfrm>
          <a:off x="0" y="0"/>
          <a:ext cx="0" cy="0"/>
          <a:chOff x="0" y="0"/>
          <a:chExt cx="0" cy="0"/>
        </a:xfrm>
      </p:grpSpPr>
      <p:sp>
        <p:nvSpPr>
          <p:cNvPr id="101" name="Shape 10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02" name="Shape 102"/>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6" name="Shape 106"/>
        <p:cNvGrpSpPr/>
        <p:nvPr/>
      </p:nvGrpSpPr>
      <p:grpSpPr>
        <a:xfrm>
          <a:off x="0" y="0"/>
          <a:ext cx="0" cy="0"/>
          <a:chOff x="0" y="0"/>
          <a:chExt cx="0" cy="0"/>
        </a:xfrm>
      </p:grpSpPr>
      <p:sp>
        <p:nvSpPr>
          <p:cNvPr id="107" name="Shape 10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08" name="Shape 108"/>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4" name="Shape 114"/>
        <p:cNvGrpSpPr/>
        <p:nvPr/>
      </p:nvGrpSpPr>
      <p:grpSpPr>
        <a:xfrm>
          <a:off x="0" y="0"/>
          <a:ext cx="0" cy="0"/>
          <a:chOff x="0" y="0"/>
          <a:chExt cx="0" cy="0"/>
        </a:xfrm>
      </p:grpSpPr>
      <p:sp>
        <p:nvSpPr>
          <p:cNvPr id="115" name="Shape 11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16" name="Shape 116"/>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9" name="Shape 9"/>
        <p:cNvGrpSpPr/>
        <p:nvPr/>
      </p:nvGrpSpPr>
      <p:grpSpPr>
        <a:xfrm>
          <a:off x="0" y="0"/>
          <a:ext cx="0" cy="0"/>
          <a:chOff x="0" y="0"/>
          <a:chExt cx="0" cy="0"/>
        </a:xfrm>
      </p:grpSpPr>
      <p:grpSp>
        <p:nvGrpSpPr>
          <p:cNvPr id="10" name="Shape 10"/>
          <p:cNvGrpSpPr/>
          <p:nvPr/>
        </p:nvGrpSpPr>
        <p:grpSpPr>
          <a:xfrm>
            <a:off x="4350278" y="2855377"/>
            <a:ext cx="443588" cy="105632"/>
            <a:chOff x="4137525" y="2915950"/>
            <a:chExt cx="869100" cy="207000"/>
          </a:xfrm>
        </p:grpSpPr>
        <p:sp>
          <p:nvSpPr>
            <p:cNvPr id="11" name="Shape 11"/>
            <p:cNvSpPr/>
            <p:nvPr/>
          </p:nvSpPr>
          <p:spPr>
            <a:xfrm>
              <a:off x="4468575" y="2915950"/>
              <a:ext cx="207000" cy="207000"/>
            </a:xfrm>
            <a:prstGeom prst="ellipse">
              <a:avLst/>
            </a:prstGeom>
            <a:solidFill>
              <a:schemeClr val="dk1"/>
            </a:solidFill>
            <a:ln>
              <a:noFill/>
            </a:ln>
          </p:spPr>
          <p:txBody>
            <a:bodyPr anchorCtr="0" anchor="ctr" bIns="91425" lIns="91425" rIns="91425" tIns="91425">
              <a:noAutofit/>
            </a:bodyPr>
            <a:lstStyle/>
            <a:p>
              <a:pPr lvl="0">
                <a:spcBef>
                  <a:spcPts val="0"/>
                </a:spcBef>
                <a:buNone/>
              </a:pPr>
              <a:r>
                <a:t/>
              </a:r>
              <a:endParaRPr/>
            </a:p>
          </p:txBody>
        </p:sp>
        <p:sp>
          <p:nvSpPr>
            <p:cNvPr id="12" name="Shape 12"/>
            <p:cNvSpPr/>
            <p:nvPr/>
          </p:nvSpPr>
          <p:spPr>
            <a:xfrm>
              <a:off x="4799625" y="2915950"/>
              <a:ext cx="207000" cy="207000"/>
            </a:xfrm>
            <a:prstGeom prst="ellipse">
              <a:avLst/>
            </a:prstGeom>
            <a:solidFill>
              <a:schemeClr val="dk1"/>
            </a:solidFill>
            <a:ln>
              <a:noFill/>
            </a:ln>
          </p:spPr>
          <p:txBody>
            <a:bodyPr anchorCtr="0" anchor="ctr" bIns="91425" lIns="91425" rIns="91425" tIns="91425">
              <a:noAutofit/>
            </a:bodyPr>
            <a:lstStyle/>
            <a:p>
              <a:pPr lvl="0">
                <a:spcBef>
                  <a:spcPts val="0"/>
                </a:spcBef>
                <a:buNone/>
              </a:pPr>
              <a:r>
                <a:t/>
              </a:r>
              <a:endParaRPr/>
            </a:p>
          </p:txBody>
        </p:sp>
        <p:sp>
          <p:nvSpPr>
            <p:cNvPr id="13" name="Shape 13"/>
            <p:cNvSpPr/>
            <p:nvPr/>
          </p:nvSpPr>
          <p:spPr>
            <a:xfrm>
              <a:off x="4137525" y="2915950"/>
              <a:ext cx="207000" cy="207000"/>
            </a:xfrm>
            <a:prstGeom prst="ellipse">
              <a:avLst/>
            </a:prstGeom>
            <a:solidFill>
              <a:schemeClr val="dk1"/>
            </a:solidFill>
            <a:ln>
              <a:noFill/>
            </a:ln>
          </p:spPr>
          <p:txBody>
            <a:bodyPr anchorCtr="0" anchor="ctr" bIns="91425" lIns="91425" rIns="91425" tIns="91425">
              <a:noAutofit/>
            </a:bodyPr>
            <a:lstStyle/>
            <a:p>
              <a:pPr lvl="0">
                <a:spcBef>
                  <a:spcPts val="0"/>
                </a:spcBef>
                <a:buNone/>
              </a:pPr>
              <a:r>
                <a:t/>
              </a:r>
              <a:endParaRPr/>
            </a:p>
          </p:txBody>
        </p:sp>
      </p:grpSp>
      <p:sp>
        <p:nvSpPr>
          <p:cNvPr id="14" name="Shape 14"/>
          <p:cNvSpPr txBox="1"/>
          <p:nvPr>
            <p:ph type="ctrTitle"/>
          </p:nvPr>
        </p:nvSpPr>
        <p:spPr>
          <a:xfrm>
            <a:off x="671257" y="990800"/>
            <a:ext cx="7801500" cy="1730100"/>
          </a:xfrm>
          <a:prstGeom prst="rect">
            <a:avLst/>
          </a:prstGeom>
        </p:spPr>
        <p:txBody>
          <a:bodyPr anchorCtr="0" anchor="b" bIns="91425" lIns="91425" rIns="91425" tIns="91425"/>
          <a:lstStyle>
            <a:lvl1pPr lvl="0" algn="ctr">
              <a:spcBef>
                <a:spcPts val="0"/>
              </a:spcBef>
              <a:buSzPct val="100000"/>
              <a:defRPr sz="4800"/>
            </a:lvl1pPr>
            <a:lvl2pPr lvl="1" algn="ctr">
              <a:spcBef>
                <a:spcPts val="0"/>
              </a:spcBef>
              <a:buSzPct val="100000"/>
              <a:defRPr sz="4800"/>
            </a:lvl2pPr>
            <a:lvl3pPr lvl="2" algn="ctr">
              <a:spcBef>
                <a:spcPts val="0"/>
              </a:spcBef>
              <a:buSzPct val="100000"/>
              <a:defRPr sz="4800"/>
            </a:lvl3pPr>
            <a:lvl4pPr lvl="3" algn="ctr">
              <a:spcBef>
                <a:spcPts val="0"/>
              </a:spcBef>
              <a:buSzPct val="100000"/>
              <a:defRPr sz="4800"/>
            </a:lvl4pPr>
            <a:lvl5pPr lvl="4" algn="ctr">
              <a:spcBef>
                <a:spcPts val="0"/>
              </a:spcBef>
              <a:buSzPct val="100000"/>
              <a:defRPr sz="4800"/>
            </a:lvl5pPr>
            <a:lvl6pPr lvl="5" algn="ctr">
              <a:spcBef>
                <a:spcPts val="0"/>
              </a:spcBef>
              <a:buSzPct val="100000"/>
              <a:defRPr sz="4800"/>
            </a:lvl6pPr>
            <a:lvl7pPr lvl="6" algn="ctr">
              <a:spcBef>
                <a:spcPts val="0"/>
              </a:spcBef>
              <a:buSzPct val="100000"/>
              <a:defRPr sz="4800"/>
            </a:lvl7pPr>
            <a:lvl8pPr lvl="7" algn="ctr">
              <a:spcBef>
                <a:spcPts val="0"/>
              </a:spcBef>
              <a:buSzPct val="100000"/>
              <a:defRPr sz="4800"/>
            </a:lvl8pPr>
            <a:lvl9pPr lvl="8" algn="ctr">
              <a:spcBef>
                <a:spcPts val="0"/>
              </a:spcBef>
              <a:buSzPct val="100000"/>
              <a:defRPr sz="4800"/>
            </a:lvl9pPr>
          </a:lstStyle>
          <a:p/>
        </p:txBody>
      </p:sp>
      <p:sp>
        <p:nvSpPr>
          <p:cNvPr id="15" name="Shape 15"/>
          <p:cNvSpPr txBox="1"/>
          <p:nvPr>
            <p:ph idx="1" type="subTitle"/>
          </p:nvPr>
        </p:nvSpPr>
        <p:spPr>
          <a:xfrm>
            <a:off x="671250" y="3174875"/>
            <a:ext cx="7801500" cy="792600"/>
          </a:xfrm>
          <a:prstGeom prst="rect">
            <a:avLst/>
          </a:prstGeom>
        </p:spPr>
        <p:txBody>
          <a:bodyPr anchorCtr="0" anchor="t" bIns="91425" lIns="91425" rIns="91425" tIns="91425"/>
          <a:lstStyle>
            <a:lvl1pPr lvl="0" algn="ctr">
              <a:lnSpc>
                <a:spcPct val="100000"/>
              </a:lnSpc>
              <a:spcBef>
                <a:spcPts val="0"/>
              </a:spcBef>
              <a:spcAft>
                <a:spcPts val="0"/>
              </a:spcAft>
              <a:buSzPct val="100000"/>
              <a:buNone/>
              <a:defRPr sz="2100"/>
            </a:lvl1pPr>
            <a:lvl2pPr lvl="1" algn="ctr">
              <a:lnSpc>
                <a:spcPct val="100000"/>
              </a:lnSpc>
              <a:spcBef>
                <a:spcPts val="0"/>
              </a:spcBef>
              <a:spcAft>
                <a:spcPts val="0"/>
              </a:spcAft>
              <a:buSzPct val="100000"/>
              <a:buNone/>
              <a:defRPr sz="2100"/>
            </a:lvl2pPr>
            <a:lvl3pPr lvl="2" algn="ctr">
              <a:lnSpc>
                <a:spcPct val="100000"/>
              </a:lnSpc>
              <a:spcBef>
                <a:spcPts val="0"/>
              </a:spcBef>
              <a:spcAft>
                <a:spcPts val="0"/>
              </a:spcAft>
              <a:buSzPct val="100000"/>
              <a:buNone/>
              <a:defRPr sz="2100"/>
            </a:lvl3pPr>
            <a:lvl4pPr lvl="3" algn="ctr">
              <a:lnSpc>
                <a:spcPct val="100000"/>
              </a:lnSpc>
              <a:spcBef>
                <a:spcPts val="0"/>
              </a:spcBef>
              <a:spcAft>
                <a:spcPts val="0"/>
              </a:spcAft>
              <a:buSzPct val="100000"/>
              <a:buNone/>
              <a:defRPr sz="2100"/>
            </a:lvl4pPr>
            <a:lvl5pPr lvl="4" algn="ctr">
              <a:lnSpc>
                <a:spcPct val="100000"/>
              </a:lnSpc>
              <a:spcBef>
                <a:spcPts val="0"/>
              </a:spcBef>
              <a:spcAft>
                <a:spcPts val="0"/>
              </a:spcAft>
              <a:buSzPct val="100000"/>
              <a:buNone/>
              <a:defRPr sz="2100"/>
            </a:lvl5pPr>
            <a:lvl6pPr lvl="5" algn="ctr">
              <a:lnSpc>
                <a:spcPct val="100000"/>
              </a:lnSpc>
              <a:spcBef>
                <a:spcPts val="0"/>
              </a:spcBef>
              <a:spcAft>
                <a:spcPts val="0"/>
              </a:spcAft>
              <a:buSzPct val="100000"/>
              <a:buNone/>
              <a:defRPr sz="2100"/>
            </a:lvl6pPr>
            <a:lvl7pPr lvl="6" algn="ctr">
              <a:lnSpc>
                <a:spcPct val="100000"/>
              </a:lnSpc>
              <a:spcBef>
                <a:spcPts val="0"/>
              </a:spcBef>
              <a:spcAft>
                <a:spcPts val="0"/>
              </a:spcAft>
              <a:buSzPct val="100000"/>
              <a:buNone/>
              <a:defRPr sz="2100"/>
            </a:lvl7pPr>
            <a:lvl8pPr lvl="7" algn="ctr">
              <a:lnSpc>
                <a:spcPct val="100000"/>
              </a:lnSpc>
              <a:spcBef>
                <a:spcPts val="0"/>
              </a:spcBef>
              <a:spcAft>
                <a:spcPts val="0"/>
              </a:spcAft>
              <a:buSzPct val="100000"/>
              <a:buNone/>
              <a:defRPr sz="2100"/>
            </a:lvl8pPr>
            <a:lvl9pPr lvl="8" algn="ctr">
              <a:lnSpc>
                <a:spcPct val="100000"/>
              </a:lnSpc>
              <a:spcBef>
                <a:spcPts val="0"/>
              </a:spcBef>
              <a:spcAft>
                <a:spcPts val="0"/>
              </a:spcAft>
              <a:buSzPct val="100000"/>
              <a:buNone/>
              <a:defRPr sz="2100"/>
            </a:lvl9pPr>
          </a:lstStyle>
          <a:p/>
        </p:txBody>
      </p:sp>
      <p:sp>
        <p:nvSpPr>
          <p:cNvPr id="16" name="Shape 16"/>
          <p:cNvSpPr txBox="1"/>
          <p:nvPr>
            <p:ph idx="12" type="sldNum"/>
          </p:nvPr>
        </p:nvSpPr>
        <p:spPr>
          <a:xfrm>
            <a:off x="8490250" y="4681009"/>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Big number">
    <p:spTree>
      <p:nvGrpSpPr>
        <p:cNvPr id="49" name="Shape 49"/>
        <p:cNvGrpSpPr/>
        <p:nvPr/>
      </p:nvGrpSpPr>
      <p:grpSpPr>
        <a:xfrm>
          <a:off x="0" y="0"/>
          <a:ext cx="0" cy="0"/>
          <a:chOff x="0" y="0"/>
          <a:chExt cx="0" cy="0"/>
        </a:xfrm>
      </p:grpSpPr>
      <p:sp>
        <p:nvSpPr>
          <p:cNvPr id="50" name="Shape 50"/>
          <p:cNvSpPr txBox="1"/>
          <p:nvPr>
            <p:ph type="title"/>
          </p:nvPr>
        </p:nvSpPr>
        <p:spPr>
          <a:xfrm>
            <a:off x="311700" y="1255275"/>
            <a:ext cx="8520600" cy="1890600"/>
          </a:xfrm>
          <a:prstGeom prst="rect">
            <a:avLst/>
          </a:prstGeom>
        </p:spPr>
        <p:txBody>
          <a:bodyPr anchorCtr="0" anchor="b" bIns="91425" lIns="91425" rIns="91425" tIns="91425"/>
          <a:lstStyle>
            <a:lvl1pPr lvl="0" algn="ctr">
              <a:spcBef>
                <a:spcPts val="0"/>
              </a:spcBef>
              <a:buSzPct val="100000"/>
              <a:defRPr sz="12000"/>
            </a:lvl1pPr>
            <a:lvl2pPr lvl="1" algn="ctr">
              <a:spcBef>
                <a:spcPts val="0"/>
              </a:spcBef>
              <a:buSzPct val="100000"/>
              <a:defRPr sz="12000"/>
            </a:lvl2pPr>
            <a:lvl3pPr lvl="2" algn="ctr">
              <a:spcBef>
                <a:spcPts val="0"/>
              </a:spcBef>
              <a:buSzPct val="100000"/>
              <a:defRPr sz="12000"/>
            </a:lvl3pPr>
            <a:lvl4pPr lvl="3" algn="ctr">
              <a:spcBef>
                <a:spcPts val="0"/>
              </a:spcBef>
              <a:buSzPct val="100000"/>
              <a:defRPr sz="12000"/>
            </a:lvl4pPr>
            <a:lvl5pPr lvl="4" algn="ctr">
              <a:spcBef>
                <a:spcPts val="0"/>
              </a:spcBef>
              <a:buSzPct val="100000"/>
              <a:defRPr sz="12000"/>
            </a:lvl5pPr>
            <a:lvl6pPr lvl="5" algn="ctr">
              <a:spcBef>
                <a:spcPts val="0"/>
              </a:spcBef>
              <a:buSzPct val="100000"/>
              <a:defRPr sz="12000"/>
            </a:lvl6pPr>
            <a:lvl7pPr lvl="6" algn="ctr">
              <a:spcBef>
                <a:spcPts val="0"/>
              </a:spcBef>
              <a:buSzPct val="100000"/>
              <a:defRPr sz="12000"/>
            </a:lvl7pPr>
            <a:lvl8pPr lvl="7" algn="ctr">
              <a:spcBef>
                <a:spcPts val="0"/>
              </a:spcBef>
              <a:buSzPct val="100000"/>
              <a:defRPr sz="12000"/>
            </a:lvl8pPr>
            <a:lvl9pPr lvl="8" algn="ctr">
              <a:spcBef>
                <a:spcPts val="0"/>
              </a:spcBef>
              <a:buSzPct val="100000"/>
              <a:defRPr sz="12000"/>
            </a:lvl9pPr>
          </a:lstStyle>
          <a:p/>
        </p:txBody>
      </p:sp>
      <p:sp>
        <p:nvSpPr>
          <p:cNvPr id="51" name="Shape 51"/>
          <p:cNvSpPr txBox="1"/>
          <p:nvPr>
            <p:ph idx="1" type="body"/>
          </p:nvPr>
        </p:nvSpPr>
        <p:spPr>
          <a:xfrm>
            <a:off x="311700" y="3228425"/>
            <a:ext cx="8520600" cy="1300800"/>
          </a:xfrm>
          <a:prstGeom prst="rect">
            <a:avLst/>
          </a:prstGeom>
        </p:spPr>
        <p:txBody>
          <a:bodyPr anchorCtr="0" anchor="t" bIns="91425" lIns="91425" rIns="91425" tIns="91425"/>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p:txBody>
      </p:sp>
      <p:sp>
        <p:nvSpPr>
          <p:cNvPr id="52" name="Shape 52"/>
          <p:cNvSpPr txBox="1"/>
          <p:nvPr>
            <p:ph idx="12" type="sldNum"/>
          </p:nvPr>
        </p:nvSpPr>
        <p:spPr>
          <a:xfrm>
            <a:off x="8490250" y="4681009"/>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53" name="Shape 53"/>
        <p:cNvGrpSpPr/>
        <p:nvPr/>
      </p:nvGrpSpPr>
      <p:grpSpPr>
        <a:xfrm>
          <a:off x="0" y="0"/>
          <a:ext cx="0" cy="0"/>
          <a:chOff x="0" y="0"/>
          <a:chExt cx="0" cy="0"/>
        </a:xfrm>
      </p:grpSpPr>
      <p:sp>
        <p:nvSpPr>
          <p:cNvPr id="54" name="Shape 54"/>
          <p:cNvSpPr txBox="1"/>
          <p:nvPr>
            <p:ph idx="12" type="sldNum"/>
          </p:nvPr>
        </p:nvSpPr>
        <p:spPr>
          <a:xfrm>
            <a:off x="8490250" y="4681009"/>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TITLE_2">
    <p:spTree>
      <p:nvGrpSpPr>
        <p:cNvPr id="55" name="Shape 55"/>
        <p:cNvGrpSpPr/>
        <p:nvPr/>
      </p:nvGrpSpPr>
      <p:grpSpPr>
        <a:xfrm>
          <a:off x="0" y="0"/>
          <a:ext cx="0" cy="0"/>
          <a:chOff x="0" y="0"/>
          <a:chExt cx="0" cy="0"/>
        </a:xfrm>
      </p:grpSpPr>
      <p:cxnSp>
        <p:nvCxnSpPr>
          <p:cNvPr id="56" name="Shape 56"/>
          <p:cNvCxnSpPr/>
          <p:nvPr/>
        </p:nvCxnSpPr>
        <p:spPr>
          <a:xfrm>
            <a:off x="4278300" y="2751162"/>
            <a:ext cx="587400" cy="0"/>
          </a:xfrm>
          <a:prstGeom prst="straightConnector1">
            <a:avLst/>
          </a:prstGeom>
          <a:noFill/>
          <a:ln cap="flat" cmpd="sng" w="76200">
            <a:solidFill>
              <a:schemeClr val="dk1"/>
            </a:solidFill>
            <a:prstDash val="solid"/>
            <a:round/>
            <a:headEnd len="med" w="med" type="none"/>
            <a:tailEnd len="med" w="med" type="none"/>
          </a:ln>
        </p:spPr>
      </p:cxnSp>
      <p:sp>
        <p:nvSpPr>
          <p:cNvPr id="57" name="Shape 57"/>
          <p:cNvSpPr txBox="1"/>
          <p:nvPr>
            <p:ph type="ctrTitle"/>
          </p:nvPr>
        </p:nvSpPr>
        <p:spPr>
          <a:xfrm>
            <a:off x="311700" y="595975"/>
            <a:ext cx="8520600" cy="1957800"/>
          </a:xfrm>
          <a:prstGeom prst="rect">
            <a:avLst/>
          </a:prstGeom>
        </p:spPr>
        <p:txBody>
          <a:bodyPr anchorCtr="0" anchor="b" bIns="91425" lIns="91425" rIns="91425" tIns="91425"/>
          <a:lstStyle>
            <a:lvl1pPr lvl="0" rtl="0" algn="ctr">
              <a:spcBef>
                <a:spcPts val="0"/>
              </a:spcBef>
              <a:buSzPct val="100000"/>
              <a:defRPr sz="5400"/>
            </a:lvl1pPr>
            <a:lvl2pPr lvl="1" rtl="0" algn="ctr">
              <a:spcBef>
                <a:spcPts val="0"/>
              </a:spcBef>
              <a:buSzPct val="100000"/>
              <a:defRPr sz="5400"/>
            </a:lvl2pPr>
            <a:lvl3pPr lvl="2" rtl="0" algn="ctr">
              <a:spcBef>
                <a:spcPts val="0"/>
              </a:spcBef>
              <a:buSzPct val="100000"/>
              <a:defRPr sz="5400"/>
            </a:lvl3pPr>
            <a:lvl4pPr lvl="3" rtl="0" algn="ctr">
              <a:spcBef>
                <a:spcPts val="0"/>
              </a:spcBef>
              <a:buSzPct val="100000"/>
              <a:defRPr sz="5400"/>
            </a:lvl4pPr>
            <a:lvl5pPr lvl="4" rtl="0" algn="ctr">
              <a:spcBef>
                <a:spcPts val="0"/>
              </a:spcBef>
              <a:buSzPct val="100000"/>
              <a:defRPr sz="5400"/>
            </a:lvl5pPr>
            <a:lvl6pPr lvl="5" rtl="0" algn="ctr">
              <a:spcBef>
                <a:spcPts val="0"/>
              </a:spcBef>
              <a:buSzPct val="100000"/>
              <a:defRPr sz="5400"/>
            </a:lvl6pPr>
            <a:lvl7pPr lvl="6" rtl="0" algn="ctr">
              <a:spcBef>
                <a:spcPts val="0"/>
              </a:spcBef>
              <a:buSzPct val="100000"/>
              <a:defRPr sz="5400"/>
            </a:lvl7pPr>
            <a:lvl8pPr lvl="7" rtl="0" algn="ctr">
              <a:spcBef>
                <a:spcPts val="0"/>
              </a:spcBef>
              <a:buSzPct val="100000"/>
              <a:defRPr sz="5400"/>
            </a:lvl8pPr>
            <a:lvl9pPr lvl="8" rtl="0" algn="ctr">
              <a:spcBef>
                <a:spcPts val="0"/>
              </a:spcBef>
              <a:buSzPct val="100000"/>
              <a:defRPr sz="5400"/>
            </a:lvl9pPr>
          </a:lstStyle>
          <a:p/>
        </p:txBody>
      </p:sp>
      <p:sp>
        <p:nvSpPr>
          <p:cNvPr id="58" name="Shape 58"/>
          <p:cNvSpPr txBox="1"/>
          <p:nvPr>
            <p:ph idx="1" type="subTitle"/>
          </p:nvPr>
        </p:nvSpPr>
        <p:spPr>
          <a:xfrm>
            <a:off x="311700" y="3165823"/>
            <a:ext cx="8520600" cy="733500"/>
          </a:xfrm>
          <a:prstGeom prst="rect">
            <a:avLst/>
          </a:prstGeom>
        </p:spPr>
        <p:txBody>
          <a:bodyPr anchorCtr="0" anchor="t" bIns="91425" lIns="91425" rIns="91425" tIns="91425"/>
          <a:lstStyle>
            <a:lvl1pPr lvl="0" rtl="0" algn="ctr">
              <a:lnSpc>
                <a:spcPct val="100000"/>
              </a:lnSpc>
              <a:spcBef>
                <a:spcPts val="0"/>
              </a:spcBef>
              <a:spcAft>
                <a:spcPts val="0"/>
              </a:spcAft>
              <a:buSzPct val="100000"/>
              <a:buNone/>
              <a:defRPr sz="2400"/>
            </a:lvl1pPr>
            <a:lvl2pPr lvl="1" rtl="0" algn="ctr">
              <a:lnSpc>
                <a:spcPct val="100000"/>
              </a:lnSpc>
              <a:spcBef>
                <a:spcPts val="0"/>
              </a:spcBef>
              <a:spcAft>
                <a:spcPts val="0"/>
              </a:spcAft>
              <a:buSzPct val="100000"/>
              <a:buNone/>
              <a:defRPr sz="2400"/>
            </a:lvl2pPr>
            <a:lvl3pPr lvl="2" rtl="0" algn="ctr">
              <a:lnSpc>
                <a:spcPct val="100000"/>
              </a:lnSpc>
              <a:spcBef>
                <a:spcPts val="0"/>
              </a:spcBef>
              <a:spcAft>
                <a:spcPts val="0"/>
              </a:spcAft>
              <a:buSzPct val="100000"/>
              <a:buNone/>
              <a:defRPr sz="2400"/>
            </a:lvl3pPr>
            <a:lvl4pPr lvl="3" rtl="0" algn="ctr">
              <a:lnSpc>
                <a:spcPct val="100000"/>
              </a:lnSpc>
              <a:spcBef>
                <a:spcPts val="0"/>
              </a:spcBef>
              <a:spcAft>
                <a:spcPts val="0"/>
              </a:spcAft>
              <a:buSzPct val="100000"/>
              <a:buNone/>
              <a:defRPr sz="2400"/>
            </a:lvl4pPr>
            <a:lvl5pPr lvl="4" rtl="0" algn="ctr">
              <a:lnSpc>
                <a:spcPct val="100000"/>
              </a:lnSpc>
              <a:spcBef>
                <a:spcPts val="0"/>
              </a:spcBef>
              <a:spcAft>
                <a:spcPts val="0"/>
              </a:spcAft>
              <a:buSzPct val="100000"/>
              <a:buNone/>
              <a:defRPr sz="2400"/>
            </a:lvl5pPr>
            <a:lvl6pPr lvl="5" rtl="0" algn="ctr">
              <a:lnSpc>
                <a:spcPct val="100000"/>
              </a:lnSpc>
              <a:spcBef>
                <a:spcPts val="0"/>
              </a:spcBef>
              <a:spcAft>
                <a:spcPts val="0"/>
              </a:spcAft>
              <a:buSzPct val="100000"/>
              <a:buNone/>
              <a:defRPr sz="2400"/>
            </a:lvl6pPr>
            <a:lvl7pPr lvl="6" rtl="0" algn="ctr">
              <a:lnSpc>
                <a:spcPct val="100000"/>
              </a:lnSpc>
              <a:spcBef>
                <a:spcPts val="0"/>
              </a:spcBef>
              <a:spcAft>
                <a:spcPts val="0"/>
              </a:spcAft>
              <a:buSzPct val="100000"/>
              <a:buNone/>
              <a:defRPr sz="2400"/>
            </a:lvl7pPr>
            <a:lvl8pPr lvl="7" rtl="0" algn="ctr">
              <a:lnSpc>
                <a:spcPct val="100000"/>
              </a:lnSpc>
              <a:spcBef>
                <a:spcPts val="0"/>
              </a:spcBef>
              <a:spcAft>
                <a:spcPts val="0"/>
              </a:spcAft>
              <a:buSzPct val="100000"/>
              <a:buNone/>
              <a:defRPr sz="2400"/>
            </a:lvl8pPr>
            <a:lvl9pPr lvl="8" rtl="0" algn="ctr">
              <a:lnSpc>
                <a:spcPct val="100000"/>
              </a:lnSpc>
              <a:spcBef>
                <a:spcPts val="0"/>
              </a:spcBef>
              <a:spcAft>
                <a:spcPts val="0"/>
              </a:spcAft>
              <a:buSzPct val="100000"/>
              <a:buNone/>
              <a:defRPr sz="2400"/>
            </a:lvl9pPr>
          </a:lstStyle>
          <a:p/>
        </p:txBody>
      </p:sp>
      <p:sp>
        <p:nvSpPr>
          <p:cNvPr id="59" name="Shape 59"/>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rtl="0">
              <a:spcBef>
                <a:spcPts val="0"/>
              </a:spcBef>
              <a:buNone/>
            </a:pPr>
            <a:fld id="{00000000-1234-1234-1234-123412341234}" type="slidenum">
              <a:rPr lang="en"/>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17" name="Shape 17"/>
        <p:cNvGrpSpPr/>
        <p:nvPr/>
      </p:nvGrpSpPr>
      <p:grpSpPr>
        <a:xfrm>
          <a:off x="0" y="0"/>
          <a:ext cx="0" cy="0"/>
          <a:chOff x="0" y="0"/>
          <a:chExt cx="0" cy="0"/>
        </a:xfrm>
      </p:grpSpPr>
      <p:sp>
        <p:nvSpPr>
          <p:cNvPr id="18" name="Shape 18"/>
          <p:cNvSpPr txBox="1"/>
          <p:nvPr>
            <p:ph type="title"/>
          </p:nvPr>
        </p:nvSpPr>
        <p:spPr>
          <a:xfrm>
            <a:off x="671250" y="2141250"/>
            <a:ext cx="7852200" cy="861000"/>
          </a:xfrm>
          <a:prstGeom prst="rect">
            <a:avLst/>
          </a:prstGeom>
        </p:spPr>
        <p:txBody>
          <a:bodyPr anchorCtr="0" anchor="ctr" bIns="91425" lIns="91425" rIns="91425" tIns="91425"/>
          <a:lstStyle>
            <a:lvl1pPr lvl="0" algn="ctr">
              <a:spcBef>
                <a:spcPts val="0"/>
              </a:spcBef>
              <a:buSzPct val="100000"/>
              <a:defRPr sz="3600"/>
            </a:lvl1pPr>
            <a:lvl2pPr lvl="1" algn="ctr">
              <a:spcBef>
                <a:spcPts val="0"/>
              </a:spcBef>
              <a:buSzPct val="100000"/>
              <a:defRPr sz="3600"/>
            </a:lvl2pPr>
            <a:lvl3pPr lvl="2" algn="ctr">
              <a:spcBef>
                <a:spcPts val="0"/>
              </a:spcBef>
              <a:buSzPct val="100000"/>
              <a:defRPr sz="3600"/>
            </a:lvl3pPr>
            <a:lvl4pPr lvl="3" algn="ctr">
              <a:spcBef>
                <a:spcPts val="0"/>
              </a:spcBef>
              <a:buSzPct val="100000"/>
              <a:defRPr sz="3600"/>
            </a:lvl4pPr>
            <a:lvl5pPr lvl="4" algn="ctr">
              <a:spcBef>
                <a:spcPts val="0"/>
              </a:spcBef>
              <a:buSzPct val="100000"/>
              <a:defRPr sz="3600"/>
            </a:lvl5pPr>
            <a:lvl6pPr lvl="5" algn="ctr">
              <a:spcBef>
                <a:spcPts val="0"/>
              </a:spcBef>
              <a:buSzPct val="100000"/>
              <a:defRPr sz="3600"/>
            </a:lvl6pPr>
            <a:lvl7pPr lvl="6" algn="ctr">
              <a:spcBef>
                <a:spcPts val="0"/>
              </a:spcBef>
              <a:buSzPct val="100000"/>
              <a:defRPr sz="3600"/>
            </a:lvl7pPr>
            <a:lvl8pPr lvl="7" algn="ctr">
              <a:spcBef>
                <a:spcPts val="0"/>
              </a:spcBef>
              <a:buSzPct val="100000"/>
              <a:defRPr sz="3600"/>
            </a:lvl8pPr>
            <a:lvl9pPr lvl="8" algn="ctr">
              <a:spcBef>
                <a:spcPts val="0"/>
              </a:spcBef>
              <a:buSzPct val="100000"/>
              <a:defRPr sz="3600"/>
            </a:lvl9pPr>
          </a:lstStyle>
          <a:p/>
        </p:txBody>
      </p:sp>
      <p:sp>
        <p:nvSpPr>
          <p:cNvPr id="19" name="Shape 19"/>
          <p:cNvSpPr txBox="1"/>
          <p:nvPr>
            <p:ph idx="12" type="sldNum"/>
          </p:nvPr>
        </p:nvSpPr>
        <p:spPr>
          <a:xfrm>
            <a:off x="8490250" y="4681009"/>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20" name="Shape 20"/>
        <p:cNvGrpSpPr/>
        <p:nvPr/>
      </p:nvGrpSpPr>
      <p:grpSpPr>
        <a:xfrm>
          <a:off x="0" y="0"/>
          <a:ext cx="0" cy="0"/>
          <a:chOff x="0" y="0"/>
          <a:chExt cx="0" cy="0"/>
        </a:xfrm>
      </p:grpSpPr>
      <p:sp>
        <p:nvSpPr>
          <p:cNvPr id="21" name="Shape 21"/>
          <p:cNvSpPr txBox="1"/>
          <p:nvPr>
            <p:ph type="title"/>
          </p:nvPr>
        </p:nvSpPr>
        <p:spPr>
          <a:xfrm>
            <a:off x="311700" y="445025"/>
            <a:ext cx="8520600" cy="5727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2" name="Shape 22"/>
          <p:cNvSpPr txBox="1"/>
          <p:nvPr>
            <p:ph idx="1" type="body"/>
          </p:nvPr>
        </p:nvSpPr>
        <p:spPr>
          <a:xfrm>
            <a:off x="311700" y="1152475"/>
            <a:ext cx="8520600" cy="34164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3" name="Shape 23"/>
          <p:cNvSpPr txBox="1"/>
          <p:nvPr>
            <p:ph idx="12" type="sldNum"/>
          </p:nvPr>
        </p:nvSpPr>
        <p:spPr>
          <a:xfrm>
            <a:off x="8490250" y="4681009"/>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24" name="Shape 24"/>
        <p:cNvGrpSpPr/>
        <p:nvPr/>
      </p:nvGrpSpPr>
      <p:grpSpPr>
        <a:xfrm>
          <a:off x="0" y="0"/>
          <a:ext cx="0" cy="0"/>
          <a:chOff x="0" y="0"/>
          <a:chExt cx="0" cy="0"/>
        </a:xfrm>
      </p:grpSpPr>
      <p:sp>
        <p:nvSpPr>
          <p:cNvPr id="25" name="Shape 25"/>
          <p:cNvSpPr txBox="1"/>
          <p:nvPr>
            <p:ph type="title"/>
          </p:nvPr>
        </p:nvSpPr>
        <p:spPr>
          <a:xfrm>
            <a:off x="311700" y="445025"/>
            <a:ext cx="8520600" cy="5727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6" name="Shape 26"/>
          <p:cNvSpPr txBox="1"/>
          <p:nvPr>
            <p:ph idx="1" type="body"/>
          </p:nvPr>
        </p:nvSpPr>
        <p:spPr>
          <a:xfrm>
            <a:off x="311700" y="1152475"/>
            <a:ext cx="3999900" cy="3416400"/>
          </a:xfrm>
          <a:prstGeom prst="rect">
            <a:avLst/>
          </a:prstGeom>
        </p:spPr>
        <p:txBody>
          <a:bodyPr anchorCtr="0" anchor="t" bIns="91425" lIns="91425" rIns="91425"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27" name="Shape 27"/>
          <p:cNvSpPr txBox="1"/>
          <p:nvPr>
            <p:ph idx="2" type="body"/>
          </p:nvPr>
        </p:nvSpPr>
        <p:spPr>
          <a:xfrm>
            <a:off x="4832400" y="1152475"/>
            <a:ext cx="3999900" cy="3416400"/>
          </a:xfrm>
          <a:prstGeom prst="rect">
            <a:avLst/>
          </a:prstGeom>
        </p:spPr>
        <p:txBody>
          <a:bodyPr anchorCtr="0" anchor="t" bIns="91425" lIns="91425" rIns="91425"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28" name="Shape 28"/>
          <p:cNvSpPr txBox="1"/>
          <p:nvPr>
            <p:ph idx="12" type="sldNum"/>
          </p:nvPr>
        </p:nvSpPr>
        <p:spPr>
          <a:xfrm>
            <a:off x="8490250" y="4681009"/>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29" name="Shape 29"/>
        <p:cNvGrpSpPr/>
        <p:nvPr/>
      </p:nvGrpSpPr>
      <p:grpSpPr>
        <a:xfrm>
          <a:off x="0" y="0"/>
          <a:ext cx="0" cy="0"/>
          <a:chOff x="0" y="0"/>
          <a:chExt cx="0" cy="0"/>
        </a:xfrm>
      </p:grpSpPr>
      <p:sp>
        <p:nvSpPr>
          <p:cNvPr id="30" name="Shape 30"/>
          <p:cNvSpPr txBox="1"/>
          <p:nvPr>
            <p:ph type="title"/>
          </p:nvPr>
        </p:nvSpPr>
        <p:spPr>
          <a:xfrm>
            <a:off x="311700" y="445025"/>
            <a:ext cx="8520600" cy="5727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31" name="Shape 31"/>
          <p:cNvSpPr txBox="1"/>
          <p:nvPr>
            <p:ph idx="12" type="sldNum"/>
          </p:nvPr>
        </p:nvSpPr>
        <p:spPr>
          <a:xfrm>
            <a:off x="8490250" y="4681009"/>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One column text">
    <p:spTree>
      <p:nvGrpSpPr>
        <p:cNvPr id="32" name="Shape 32"/>
        <p:cNvGrpSpPr/>
        <p:nvPr/>
      </p:nvGrpSpPr>
      <p:grpSpPr>
        <a:xfrm>
          <a:off x="0" y="0"/>
          <a:ext cx="0" cy="0"/>
          <a:chOff x="0" y="0"/>
          <a:chExt cx="0" cy="0"/>
        </a:xfrm>
      </p:grpSpPr>
      <p:sp>
        <p:nvSpPr>
          <p:cNvPr id="33" name="Shape 33"/>
          <p:cNvSpPr txBox="1"/>
          <p:nvPr>
            <p:ph type="title"/>
          </p:nvPr>
        </p:nvSpPr>
        <p:spPr>
          <a:xfrm>
            <a:off x="311700" y="555600"/>
            <a:ext cx="2808000" cy="755700"/>
          </a:xfrm>
          <a:prstGeom prst="rect">
            <a:avLst/>
          </a:prstGeom>
        </p:spPr>
        <p:txBody>
          <a:bodyPr anchorCtr="0" anchor="b" bIns="91425" lIns="91425" rIns="91425" tIns="91425"/>
          <a:lstStyle>
            <a:lvl1pPr lvl="0">
              <a:spcBef>
                <a:spcPts val="0"/>
              </a:spcBef>
              <a:buSzPct val="100000"/>
              <a:defRPr sz="2400"/>
            </a:lvl1pPr>
            <a:lvl2pPr lvl="1">
              <a:spcBef>
                <a:spcPts val="0"/>
              </a:spcBef>
              <a:buSzPct val="100000"/>
              <a:defRPr sz="2400"/>
            </a:lvl2pPr>
            <a:lvl3pPr lvl="2">
              <a:spcBef>
                <a:spcPts val="0"/>
              </a:spcBef>
              <a:buSzPct val="100000"/>
              <a:defRPr sz="2400"/>
            </a:lvl3pPr>
            <a:lvl4pPr lvl="3">
              <a:spcBef>
                <a:spcPts val="0"/>
              </a:spcBef>
              <a:buSzPct val="100000"/>
              <a:defRPr sz="2400"/>
            </a:lvl4pPr>
            <a:lvl5pPr lvl="4">
              <a:spcBef>
                <a:spcPts val="0"/>
              </a:spcBef>
              <a:buSzPct val="100000"/>
              <a:defRPr sz="2400"/>
            </a:lvl5pPr>
            <a:lvl6pPr lvl="5">
              <a:spcBef>
                <a:spcPts val="0"/>
              </a:spcBef>
              <a:buSzPct val="100000"/>
              <a:defRPr sz="2400"/>
            </a:lvl6pPr>
            <a:lvl7pPr lvl="6">
              <a:spcBef>
                <a:spcPts val="0"/>
              </a:spcBef>
              <a:buSzPct val="100000"/>
              <a:defRPr sz="2400"/>
            </a:lvl7pPr>
            <a:lvl8pPr lvl="7">
              <a:spcBef>
                <a:spcPts val="0"/>
              </a:spcBef>
              <a:buSzPct val="100000"/>
              <a:defRPr sz="2400"/>
            </a:lvl8pPr>
            <a:lvl9pPr lvl="8">
              <a:spcBef>
                <a:spcPts val="0"/>
              </a:spcBef>
              <a:buSzPct val="100000"/>
              <a:defRPr sz="2400"/>
            </a:lvl9pPr>
          </a:lstStyle>
          <a:p/>
        </p:txBody>
      </p:sp>
      <p:sp>
        <p:nvSpPr>
          <p:cNvPr id="34" name="Shape 34"/>
          <p:cNvSpPr txBox="1"/>
          <p:nvPr>
            <p:ph idx="1" type="body"/>
          </p:nvPr>
        </p:nvSpPr>
        <p:spPr>
          <a:xfrm>
            <a:off x="311700" y="1389600"/>
            <a:ext cx="2808000" cy="3179400"/>
          </a:xfrm>
          <a:prstGeom prst="rect">
            <a:avLst/>
          </a:prstGeom>
        </p:spPr>
        <p:txBody>
          <a:bodyPr anchorCtr="0" anchor="t" bIns="91425" lIns="91425" rIns="91425" tIns="91425"/>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35" name="Shape 35"/>
          <p:cNvSpPr txBox="1"/>
          <p:nvPr>
            <p:ph idx="12" type="sldNum"/>
          </p:nvPr>
        </p:nvSpPr>
        <p:spPr>
          <a:xfrm>
            <a:off x="8490250" y="4681009"/>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Main point">
    <p:bg>
      <p:bgPr>
        <a:solidFill>
          <a:schemeClr val="lt2"/>
        </a:solidFill>
      </p:bgPr>
    </p:bg>
    <p:spTree>
      <p:nvGrpSpPr>
        <p:cNvPr id="36" name="Shape 36"/>
        <p:cNvGrpSpPr/>
        <p:nvPr/>
      </p:nvGrpSpPr>
      <p:grpSpPr>
        <a:xfrm>
          <a:off x="0" y="0"/>
          <a:ext cx="0" cy="0"/>
          <a:chOff x="0" y="0"/>
          <a:chExt cx="0" cy="0"/>
        </a:xfrm>
      </p:grpSpPr>
      <p:sp>
        <p:nvSpPr>
          <p:cNvPr id="37" name="Shape 37"/>
          <p:cNvSpPr txBox="1"/>
          <p:nvPr>
            <p:ph type="title"/>
          </p:nvPr>
        </p:nvSpPr>
        <p:spPr>
          <a:xfrm>
            <a:off x="490250" y="526350"/>
            <a:ext cx="6227100" cy="4090800"/>
          </a:xfrm>
          <a:prstGeom prst="rect">
            <a:avLst/>
          </a:prstGeom>
        </p:spPr>
        <p:txBody>
          <a:bodyPr anchorCtr="0" anchor="ctr" bIns="91425" lIns="91425" rIns="91425" tIns="91425"/>
          <a:lstStyle>
            <a:lvl1pPr lvl="0">
              <a:spcBef>
                <a:spcPts val="0"/>
              </a:spcBef>
              <a:buClr>
                <a:schemeClr val="lt1"/>
              </a:buClr>
              <a:buSzPct val="100000"/>
              <a:defRPr sz="4800">
                <a:solidFill>
                  <a:schemeClr val="lt1"/>
                </a:solidFill>
              </a:defRPr>
            </a:lvl1pPr>
            <a:lvl2pPr lvl="1">
              <a:spcBef>
                <a:spcPts val="0"/>
              </a:spcBef>
              <a:buClr>
                <a:schemeClr val="lt1"/>
              </a:buClr>
              <a:buSzPct val="100000"/>
              <a:defRPr sz="4800">
                <a:solidFill>
                  <a:schemeClr val="lt1"/>
                </a:solidFill>
              </a:defRPr>
            </a:lvl2pPr>
            <a:lvl3pPr lvl="2">
              <a:spcBef>
                <a:spcPts val="0"/>
              </a:spcBef>
              <a:buClr>
                <a:schemeClr val="lt1"/>
              </a:buClr>
              <a:buSzPct val="100000"/>
              <a:defRPr sz="4800">
                <a:solidFill>
                  <a:schemeClr val="lt1"/>
                </a:solidFill>
              </a:defRPr>
            </a:lvl3pPr>
            <a:lvl4pPr lvl="3">
              <a:spcBef>
                <a:spcPts val="0"/>
              </a:spcBef>
              <a:buClr>
                <a:schemeClr val="lt1"/>
              </a:buClr>
              <a:buSzPct val="100000"/>
              <a:defRPr sz="4800">
                <a:solidFill>
                  <a:schemeClr val="lt1"/>
                </a:solidFill>
              </a:defRPr>
            </a:lvl4pPr>
            <a:lvl5pPr lvl="4">
              <a:spcBef>
                <a:spcPts val="0"/>
              </a:spcBef>
              <a:buClr>
                <a:schemeClr val="lt1"/>
              </a:buClr>
              <a:buSzPct val="100000"/>
              <a:defRPr sz="4800">
                <a:solidFill>
                  <a:schemeClr val="lt1"/>
                </a:solidFill>
              </a:defRPr>
            </a:lvl5pPr>
            <a:lvl6pPr lvl="5">
              <a:spcBef>
                <a:spcPts val="0"/>
              </a:spcBef>
              <a:buClr>
                <a:schemeClr val="lt1"/>
              </a:buClr>
              <a:buSzPct val="100000"/>
              <a:defRPr sz="4800">
                <a:solidFill>
                  <a:schemeClr val="lt1"/>
                </a:solidFill>
              </a:defRPr>
            </a:lvl6pPr>
            <a:lvl7pPr lvl="6">
              <a:spcBef>
                <a:spcPts val="0"/>
              </a:spcBef>
              <a:buClr>
                <a:schemeClr val="lt1"/>
              </a:buClr>
              <a:buSzPct val="100000"/>
              <a:defRPr sz="4800">
                <a:solidFill>
                  <a:schemeClr val="lt1"/>
                </a:solidFill>
              </a:defRPr>
            </a:lvl7pPr>
            <a:lvl8pPr lvl="7">
              <a:spcBef>
                <a:spcPts val="0"/>
              </a:spcBef>
              <a:buClr>
                <a:schemeClr val="lt1"/>
              </a:buClr>
              <a:buSzPct val="100000"/>
              <a:defRPr sz="4800">
                <a:solidFill>
                  <a:schemeClr val="lt1"/>
                </a:solidFill>
              </a:defRPr>
            </a:lvl8pPr>
            <a:lvl9pPr lvl="8">
              <a:spcBef>
                <a:spcPts val="0"/>
              </a:spcBef>
              <a:buClr>
                <a:schemeClr val="lt1"/>
              </a:buClr>
              <a:buSzPct val="100000"/>
              <a:defRPr sz="4800">
                <a:solidFill>
                  <a:schemeClr val="lt1"/>
                </a:solidFill>
              </a:defRPr>
            </a:lvl9pPr>
          </a:lstStyle>
          <a:p/>
        </p:txBody>
      </p:sp>
      <p:sp>
        <p:nvSpPr>
          <p:cNvPr id="38" name="Shape 38"/>
          <p:cNvSpPr txBox="1"/>
          <p:nvPr>
            <p:ph idx="12" type="sldNum"/>
          </p:nvPr>
        </p:nvSpPr>
        <p:spPr>
          <a:xfrm>
            <a:off x="8490250" y="4681009"/>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solidFill>
                  <a:schemeClr val="lt1"/>
                </a:solidFill>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Section title and description">
    <p:spTree>
      <p:nvGrpSpPr>
        <p:cNvPr id="39" name="Shape 39"/>
        <p:cNvGrpSpPr/>
        <p:nvPr/>
      </p:nvGrpSpPr>
      <p:grpSpPr>
        <a:xfrm>
          <a:off x="0" y="0"/>
          <a:ext cx="0" cy="0"/>
          <a:chOff x="0" y="0"/>
          <a:chExt cx="0" cy="0"/>
        </a:xfrm>
      </p:grpSpPr>
      <p:sp>
        <p:nvSpPr>
          <p:cNvPr id="40" name="Shape 40"/>
          <p:cNvSpPr/>
          <p:nvPr/>
        </p:nvSpPr>
        <p:spPr>
          <a:xfrm>
            <a:off x="4572000" y="0"/>
            <a:ext cx="4572000" cy="5143500"/>
          </a:xfrm>
          <a:prstGeom prst="rect">
            <a:avLst/>
          </a:prstGeom>
          <a:solidFill>
            <a:schemeClr val="dk1"/>
          </a:solidFill>
          <a:ln>
            <a:noFill/>
          </a:ln>
        </p:spPr>
        <p:txBody>
          <a:bodyPr anchorCtr="0" anchor="ctr" bIns="91425" lIns="91425" rIns="91425" tIns="91425">
            <a:noAutofit/>
          </a:bodyPr>
          <a:lstStyle/>
          <a:p>
            <a:pPr lvl="0">
              <a:spcBef>
                <a:spcPts val="0"/>
              </a:spcBef>
              <a:buNone/>
            </a:pPr>
            <a:r>
              <a:t/>
            </a:r>
            <a:endParaRPr/>
          </a:p>
        </p:txBody>
      </p:sp>
      <p:cxnSp>
        <p:nvCxnSpPr>
          <p:cNvPr id="41" name="Shape 41"/>
          <p:cNvCxnSpPr/>
          <p:nvPr/>
        </p:nvCxnSpPr>
        <p:spPr>
          <a:xfrm>
            <a:off x="5029675" y="4495500"/>
            <a:ext cx="468300" cy="0"/>
          </a:xfrm>
          <a:prstGeom prst="straightConnector1">
            <a:avLst/>
          </a:prstGeom>
          <a:noFill/>
          <a:ln cap="flat" cmpd="sng" w="19050">
            <a:solidFill>
              <a:schemeClr val="lt1"/>
            </a:solidFill>
            <a:prstDash val="solid"/>
            <a:round/>
            <a:headEnd len="med" w="med" type="none"/>
            <a:tailEnd len="med" w="med" type="none"/>
          </a:ln>
        </p:spPr>
      </p:cxnSp>
      <p:sp>
        <p:nvSpPr>
          <p:cNvPr id="42" name="Shape 42"/>
          <p:cNvSpPr txBox="1"/>
          <p:nvPr>
            <p:ph type="title"/>
          </p:nvPr>
        </p:nvSpPr>
        <p:spPr>
          <a:xfrm>
            <a:off x="265500" y="1081400"/>
            <a:ext cx="4045200" cy="1710300"/>
          </a:xfrm>
          <a:prstGeom prst="rect">
            <a:avLst/>
          </a:prstGeom>
        </p:spPr>
        <p:txBody>
          <a:bodyPr anchorCtr="0" anchor="b" bIns="91425" lIns="91425" rIns="91425" tIns="91425"/>
          <a:lstStyle>
            <a:lvl1pPr lvl="0" algn="ctr">
              <a:spcBef>
                <a:spcPts val="0"/>
              </a:spcBef>
              <a:buSzPct val="100000"/>
              <a:defRPr sz="4200"/>
            </a:lvl1pPr>
            <a:lvl2pPr lvl="1" algn="ctr">
              <a:spcBef>
                <a:spcPts val="0"/>
              </a:spcBef>
              <a:buSzPct val="100000"/>
              <a:defRPr sz="4200"/>
            </a:lvl2pPr>
            <a:lvl3pPr lvl="2" algn="ctr">
              <a:spcBef>
                <a:spcPts val="0"/>
              </a:spcBef>
              <a:buSzPct val="100000"/>
              <a:defRPr sz="4200"/>
            </a:lvl3pPr>
            <a:lvl4pPr lvl="3" algn="ctr">
              <a:spcBef>
                <a:spcPts val="0"/>
              </a:spcBef>
              <a:buSzPct val="100000"/>
              <a:defRPr sz="4200"/>
            </a:lvl4pPr>
            <a:lvl5pPr lvl="4" algn="ctr">
              <a:spcBef>
                <a:spcPts val="0"/>
              </a:spcBef>
              <a:buSzPct val="100000"/>
              <a:defRPr sz="4200"/>
            </a:lvl5pPr>
            <a:lvl6pPr lvl="5" algn="ctr">
              <a:spcBef>
                <a:spcPts val="0"/>
              </a:spcBef>
              <a:buSzPct val="100000"/>
              <a:defRPr sz="4200"/>
            </a:lvl6pPr>
            <a:lvl7pPr lvl="6" algn="ctr">
              <a:spcBef>
                <a:spcPts val="0"/>
              </a:spcBef>
              <a:buSzPct val="100000"/>
              <a:defRPr sz="4200"/>
            </a:lvl7pPr>
            <a:lvl8pPr lvl="7" algn="ctr">
              <a:spcBef>
                <a:spcPts val="0"/>
              </a:spcBef>
              <a:buSzPct val="100000"/>
              <a:defRPr sz="4200"/>
            </a:lvl8pPr>
            <a:lvl9pPr lvl="8" algn="ctr">
              <a:spcBef>
                <a:spcPts val="0"/>
              </a:spcBef>
              <a:buSzPct val="100000"/>
              <a:defRPr sz="4200"/>
            </a:lvl9pPr>
          </a:lstStyle>
          <a:p/>
        </p:txBody>
      </p:sp>
      <p:sp>
        <p:nvSpPr>
          <p:cNvPr id="43" name="Shape 43"/>
          <p:cNvSpPr txBox="1"/>
          <p:nvPr>
            <p:ph idx="1" type="subTitle"/>
          </p:nvPr>
        </p:nvSpPr>
        <p:spPr>
          <a:xfrm>
            <a:off x="265500" y="2845200"/>
            <a:ext cx="4045200" cy="1345500"/>
          </a:xfrm>
          <a:prstGeom prst="rect">
            <a:avLst/>
          </a:prstGeom>
        </p:spPr>
        <p:txBody>
          <a:bodyPr anchorCtr="0" anchor="t" bIns="91425" lIns="91425" rIns="91425" tIns="91425"/>
          <a:lstStyle>
            <a:lvl1pPr lvl="0" algn="ctr">
              <a:lnSpc>
                <a:spcPct val="100000"/>
              </a:lnSpc>
              <a:spcBef>
                <a:spcPts val="0"/>
              </a:spcBef>
              <a:spcAft>
                <a:spcPts val="0"/>
              </a:spcAft>
              <a:buClr>
                <a:schemeClr val="dk1"/>
              </a:buClr>
              <a:buSzPct val="100000"/>
              <a:buNone/>
              <a:defRPr sz="2100">
                <a:solidFill>
                  <a:schemeClr val="dk1"/>
                </a:solidFill>
              </a:defRPr>
            </a:lvl1pPr>
            <a:lvl2pPr lvl="1" algn="ctr">
              <a:lnSpc>
                <a:spcPct val="100000"/>
              </a:lnSpc>
              <a:spcBef>
                <a:spcPts val="0"/>
              </a:spcBef>
              <a:spcAft>
                <a:spcPts val="0"/>
              </a:spcAft>
              <a:buClr>
                <a:schemeClr val="dk1"/>
              </a:buClr>
              <a:buSzPct val="100000"/>
              <a:buNone/>
              <a:defRPr sz="2100">
                <a:solidFill>
                  <a:schemeClr val="dk1"/>
                </a:solidFill>
              </a:defRPr>
            </a:lvl2pPr>
            <a:lvl3pPr lvl="2" algn="ctr">
              <a:lnSpc>
                <a:spcPct val="100000"/>
              </a:lnSpc>
              <a:spcBef>
                <a:spcPts val="0"/>
              </a:spcBef>
              <a:spcAft>
                <a:spcPts val="0"/>
              </a:spcAft>
              <a:buClr>
                <a:schemeClr val="dk1"/>
              </a:buClr>
              <a:buSzPct val="100000"/>
              <a:buNone/>
              <a:defRPr sz="2100">
                <a:solidFill>
                  <a:schemeClr val="dk1"/>
                </a:solidFill>
              </a:defRPr>
            </a:lvl3pPr>
            <a:lvl4pPr lvl="3" algn="ctr">
              <a:lnSpc>
                <a:spcPct val="100000"/>
              </a:lnSpc>
              <a:spcBef>
                <a:spcPts val="0"/>
              </a:spcBef>
              <a:spcAft>
                <a:spcPts val="0"/>
              </a:spcAft>
              <a:buClr>
                <a:schemeClr val="dk1"/>
              </a:buClr>
              <a:buSzPct val="100000"/>
              <a:buNone/>
              <a:defRPr sz="2100">
                <a:solidFill>
                  <a:schemeClr val="dk1"/>
                </a:solidFill>
              </a:defRPr>
            </a:lvl4pPr>
            <a:lvl5pPr lvl="4" algn="ctr">
              <a:lnSpc>
                <a:spcPct val="100000"/>
              </a:lnSpc>
              <a:spcBef>
                <a:spcPts val="0"/>
              </a:spcBef>
              <a:spcAft>
                <a:spcPts val="0"/>
              </a:spcAft>
              <a:buClr>
                <a:schemeClr val="dk1"/>
              </a:buClr>
              <a:buSzPct val="100000"/>
              <a:buNone/>
              <a:defRPr sz="2100">
                <a:solidFill>
                  <a:schemeClr val="dk1"/>
                </a:solidFill>
              </a:defRPr>
            </a:lvl5pPr>
            <a:lvl6pPr lvl="5" algn="ctr">
              <a:lnSpc>
                <a:spcPct val="100000"/>
              </a:lnSpc>
              <a:spcBef>
                <a:spcPts val="0"/>
              </a:spcBef>
              <a:spcAft>
                <a:spcPts val="0"/>
              </a:spcAft>
              <a:buClr>
                <a:schemeClr val="dk1"/>
              </a:buClr>
              <a:buSzPct val="100000"/>
              <a:buNone/>
              <a:defRPr sz="2100">
                <a:solidFill>
                  <a:schemeClr val="dk1"/>
                </a:solidFill>
              </a:defRPr>
            </a:lvl6pPr>
            <a:lvl7pPr lvl="6" algn="ctr">
              <a:lnSpc>
                <a:spcPct val="100000"/>
              </a:lnSpc>
              <a:spcBef>
                <a:spcPts val="0"/>
              </a:spcBef>
              <a:spcAft>
                <a:spcPts val="0"/>
              </a:spcAft>
              <a:buClr>
                <a:schemeClr val="dk1"/>
              </a:buClr>
              <a:buSzPct val="100000"/>
              <a:buNone/>
              <a:defRPr sz="2100">
                <a:solidFill>
                  <a:schemeClr val="dk1"/>
                </a:solidFill>
              </a:defRPr>
            </a:lvl7pPr>
            <a:lvl8pPr lvl="7" algn="ctr">
              <a:lnSpc>
                <a:spcPct val="100000"/>
              </a:lnSpc>
              <a:spcBef>
                <a:spcPts val="0"/>
              </a:spcBef>
              <a:spcAft>
                <a:spcPts val="0"/>
              </a:spcAft>
              <a:buClr>
                <a:schemeClr val="dk1"/>
              </a:buClr>
              <a:buSzPct val="100000"/>
              <a:buNone/>
              <a:defRPr sz="2100">
                <a:solidFill>
                  <a:schemeClr val="dk1"/>
                </a:solidFill>
              </a:defRPr>
            </a:lvl8pPr>
            <a:lvl9pPr lvl="8" algn="ctr">
              <a:lnSpc>
                <a:spcPct val="100000"/>
              </a:lnSpc>
              <a:spcBef>
                <a:spcPts val="0"/>
              </a:spcBef>
              <a:spcAft>
                <a:spcPts val="0"/>
              </a:spcAft>
              <a:buClr>
                <a:schemeClr val="dk1"/>
              </a:buClr>
              <a:buSzPct val="100000"/>
              <a:buNone/>
              <a:defRPr sz="2100">
                <a:solidFill>
                  <a:schemeClr val="dk1"/>
                </a:solidFill>
              </a:defRPr>
            </a:lvl9pPr>
          </a:lstStyle>
          <a:p/>
        </p:txBody>
      </p:sp>
      <p:sp>
        <p:nvSpPr>
          <p:cNvPr id="44" name="Shape 44"/>
          <p:cNvSpPr txBox="1"/>
          <p:nvPr>
            <p:ph idx="2" type="body"/>
          </p:nvPr>
        </p:nvSpPr>
        <p:spPr>
          <a:xfrm>
            <a:off x="4939500" y="724200"/>
            <a:ext cx="3837000" cy="3695100"/>
          </a:xfrm>
          <a:prstGeom prst="rect">
            <a:avLst/>
          </a:prstGeom>
        </p:spPr>
        <p:txBody>
          <a:bodyPr anchorCtr="0" anchor="ctr" bIns="91425" lIns="91425" rIns="91425" tIns="91425"/>
          <a:lstStyle>
            <a:lvl1pPr lvl="0">
              <a:spcBef>
                <a:spcPts val="0"/>
              </a:spcBef>
              <a:buClr>
                <a:schemeClr val="lt1"/>
              </a:buClr>
              <a:defRPr>
                <a:solidFill>
                  <a:schemeClr val="lt1"/>
                </a:solidFill>
              </a:defRPr>
            </a:lvl1pPr>
            <a:lvl2pPr lvl="1">
              <a:spcBef>
                <a:spcPts val="0"/>
              </a:spcBef>
              <a:buClr>
                <a:schemeClr val="lt1"/>
              </a:buClr>
              <a:defRPr>
                <a:solidFill>
                  <a:schemeClr val="lt1"/>
                </a:solidFill>
              </a:defRPr>
            </a:lvl2pPr>
            <a:lvl3pPr lvl="2">
              <a:spcBef>
                <a:spcPts val="0"/>
              </a:spcBef>
              <a:buClr>
                <a:schemeClr val="lt1"/>
              </a:buClr>
              <a:defRPr>
                <a:solidFill>
                  <a:schemeClr val="lt1"/>
                </a:solidFill>
              </a:defRPr>
            </a:lvl3pPr>
            <a:lvl4pPr lvl="3">
              <a:spcBef>
                <a:spcPts val="0"/>
              </a:spcBef>
              <a:buClr>
                <a:schemeClr val="lt1"/>
              </a:buClr>
              <a:defRPr>
                <a:solidFill>
                  <a:schemeClr val="lt1"/>
                </a:solidFill>
              </a:defRPr>
            </a:lvl4pPr>
            <a:lvl5pPr lvl="4">
              <a:spcBef>
                <a:spcPts val="0"/>
              </a:spcBef>
              <a:buClr>
                <a:schemeClr val="lt1"/>
              </a:buClr>
              <a:defRPr>
                <a:solidFill>
                  <a:schemeClr val="lt1"/>
                </a:solidFill>
              </a:defRPr>
            </a:lvl5pPr>
            <a:lvl6pPr lvl="5">
              <a:spcBef>
                <a:spcPts val="0"/>
              </a:spcBef>
              <a:buClr>
                <a:schemeClr val="lt1"/>
              </a:buClr>
              <a:defRPr>
                <a:solidFill>
                  <a:schemeClr val="lt1"/>
                </a:solidFill>
              </a:defRPr>
            </a:lvl6pPr>
            <a:lvl7pPr lvl="6">
              <a:spcBef>
                <a:spcPts val="0"/>
              </a:spcBef>
              <a:buClr>
                <a:schemeClr val="lt1"/>
              </a:buClr>
              <a:defRPr>
                <a:solidFill>
                  <a:schemeClr val="lt1"/>
                </a:solidFill>
              </a:defRPr>
            </a:lvl7pPr>
            <a:lvl8pPr lvl="7">
              <a:spcBef>
                <a:spcPts val="0"/>
              </a:spcBef>
              <a:buClr>
                <a:schemeClr val="lt1"/>
              </a:buClr>
              <a:defRPr>
                <a:solidFill>
                  <a:schemeClr val="lt1"/>
                </a:solidFill>
              </a:defRPr>
            </a:lvl8pPr>
            <a:lvl9pPr lvl="8">
              <a:spcBef>
                <a:spcPts val="0"/>
              </a:spcBef>
              <a:buClr>
                <a:schemeClr val="lt1"/>
              </a:buClr>
              <a:defRPr>
                <a:solidFill>
                  <a:schemeClr val="lt1"/>
                </a:solidFill>
              </a:defRPr>
            </a:lvl9pPr>
          </a:lstStyle>
          <a:p/>
        </p:txBody>
      </p:sp>
      <p:sp>
        <p:nvSpPr>
          <p:cNvPr id="45" name="Shape 45"/>
          <p:cNvSpPr txBox="1"/>
          <p:nvPr>
            <p:ph idx="12" type="sldNum"/>
          </p:nvPr>
        </p:nvSpPr>
        <p:spPr>
          <a:xfrm>
            <a:off x="8490250" y="4681009"/>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solidFill>
                  <a:schemeClr val="lt1"/>
                </a:solidFill>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46" name="Shape 46"/>
        <p:cNvGrpSpPr/>
        <p:nvPr/>
      </p:nvGrpSpPr>
      <p:grpSpPr>
        <a:xfrm>
          <a:off x="0" y="0"/>
          <a:ext cx="0" cy="0"/>
          <a:chOff x="0" y="0"/>
          <a:chExt cx="0" cy="0"/>
        </a:xfrm>
      </p:grpSpPr>
      <p:sp>
        <p:nvSpPr>
          <p:cNvPr id="47" name="Shape 47"/>
          <p:cNvSpPr txBox="1"/>
          <p:nvPr>
            <p:ph idx="1" type="body"/>
          </p:nvPr>
        </p:nvSpPr>
        <p:spPr>
          <a:xfrm>
            <a:off x="311700" y="4230575"/>
            <a:ext cx="5998800" cy="605100"/>
          </a:xfrm>
          <a:prstGeom prst="rect">
            <a:avLst/>
          </a:prstGeom>
        </p:spPr>
        <p:txBody>
          <a:bodyPr anchorCtr="0" anchor="ctr" bIns="91425" lIns="91425" rIns="91425" tIns="91425"/>
          <a:lstStyle>
            <a:lvl1pPr lvl="0">
              <a:lnSpc>
                <a:spcPct val="100000"/>
              </a:lnSpc>
              <a:spcBef>
                <a:spcPts val="0"/>
              </a:spcBef>
              <a:spcAft>
                <a:spcPts val="0"/>
              </a:spcAft>
              <a:buClr>
                <a:schemeClr val="dk1"/>
              </a:buClr>
              <a:buSzPct val="100000"/>
              <a:buFont typeface="Oswald"/>
              <a:buNone/>
              <a:defRPr sz="2100">
                <a:solidFill>
                  <a:schemeClr val="dk1"/>
                </a:solidFill>
                <a:latin typeface="Oswald"/>
                <a:ea typeface="Oswald"/>
                <a:cs typeface="Oswald"/>
                <a:sym typeface="Oswald"/>
              </a:defRPr>
            </a:lvl1pPr>
          </a:lstStyle>
          <a:p/>
        </p:txBody>
      </p:sp>
      <p:sp>
        <p:nvSpPr>
          <p:cNvPr id="48" name="Shape 48"/>
          <p:cNvSpPr txBox="1"/>
          <p:nvPr>
            <p:ph idx="12" type="sldNum"/>
          </p:nvPr>
        </p:nvSpPr>
        <p:spPr>
          <a:xfrm>
            <a:off x="8490250" y="4681009"/>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1.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 name="Shape 5"/>
        <p:cNvGrpSpPr/>
        <p:nvPr/>
      </p:nvGrpSpPr>
      <p:grpSpPr>
        <a:xfrm>
          <a:off x="0" y="0"/>
          <a:ext cx="0" cy="0"/>
          <a:chOff x="0" y="0"/>
          <a:chExt cx="0" cy="0"/>
        </a:xfrm>
      </p:grpSpPr>
      <p:sp>
        <p:nvSpPr>
          <p:cNvPr id="6" name="Shape 6"/>
          <p:cNvSpPr txBox="1"/>
          <p:nvPr>
            <p:ph type="title"/>
          </p:nvPr>
        </p:nvSpPr>
        <p:spPr>
          <a:xfrm>
            <a:off x="311700" y="445025"/>
            <a:ext cx="8520600" cy="572700"/>
          </a:xfrm>
          <a:prstGeom prst="rect">
            <a:avLst/>
          </a:prstGeom>
          <a:noFill/>
          <a:ln>
            <a:noFill/>
          </a:ln>
        </p:spPr>
        <p:txBody>
          <a:bodyPr anchorCtr="0" anchor="t" bIns="91425" lIns="91425" rIns="91425" tIns="91425"/>
          <a:lstStyle>
            <a:lvl1pPr lvl="0">
              <a:spcBef>
                <a:spcPts val="0"/>
              </a:spcBef>
              <a:buClr>
                <a:schemeClr val="dk1"/>
              </a:buClr>
              <a:buSzPct val="100000"/>
              <a:buFont typeface="Oswald"/>
              <a:buNone/>
              <a:defRPr sz="3000">
                <a:solidFill>
                  <a:schemeClr val="dk1"/>
                </a:solidFill>
                <a:latin typeface="Oswald"/>
                <a:ea typeface="Oswald"/>
                <a:cs typeface="Oswald"/>
                <a:sym typeface="Oswald"/>
              </a:defRPr>
            </a:lvl1pPr>
            <a:lvl2pPr lvl="1">
              <a:spcBef>
                <a:spcPts val="0"/>
              </a:spcBef>
              <a:buClr>
                <a:schemeClr val="dk1"/>
              </a:buClr>
              <a:buSzPct val="100000"/>
              <a:buFont typeface="Oswald"/>
              <a:buNone/>
              <a:defRPr sz="3000">
                <a:solidFill>
                  <a:schemeClr val="dk1"/>
                </a:solidFill>
                <a:latin typeface="Oswald"/>
                <a:ea typeface="Oswald"/>
                <a:cs typeface="Oswald"/>
                <a:sym typeface="Oswald"/>
              </a:defRPr>
            </a:lvl2pPr>
            <a:lvl3pPr lvl="2">
              <a:spcBef>
                <a:spcPts val="0"/>
              </a:spcBef>
              <a:buClr>
                <a:schemeClr val="dk1"/>
              </a:buClr>
              <a:buSzPct val="100000"/>
              <a:buFont typeface="Oswald"/>
              <a:buNone/>
              <a:defRPr sz="3000">
                <a:solidFill>
                  <a:schemeClr val="dk1"/>
                </a:solidFill>
                <a:latin typeface="Oswald"/>
                <a:ea typeface="Oswald"/>
                <a:cs typeface="Oswald"/>
                <a:sym typeface="Oswald"/>
              </a:defRPr>
            </a:lvl3pPr>
            <a:lvl4pPr lvl="3">
              <a:spcBef>
                <a:spcPts val="0"/>
              </a:spcBef>
              <a:buClr>
                <a:schemeClr val="dk1"/>
              </a:buClr>
              <a:buSzPct val="100000"/>
              <a:buFont typeface="Oswald"/>
              <a:buNone/>
              <a:defRPr sz="3000">
                <a:solidFill>
                  <a:schemeClr val="dk1"/>
                </a:solidFill>
                <a:latin typeface="Oswald"/>
                <a:ea typeface="Oswald"/>
                <a:cs typeface="Oswald"/>
                <a:sym typeface="Oswald"/>
              </a:defRPr>
            </a:lvl4pPr>
            <a:lvl5pPr lvl="4">
              <a:spcBef>
                <a:spcPts val="0"/>
              </a:spcBef>
              <a:buClr>
                <a:schemeClr val="dk1"/>
              </a:buClr>
              <a:buSzPct val="100000"/>
              <a:buFont typeface="Oswald"/>
              <a:buNone/>
              <a:defRPr sz="3000">
                <a:solidFill>
                  <a:schemeClr val="dk1"/>
                </a:solidFill>
                <a:latin typeface="Oswald"/>
                <a:ea typeface="Oswald"/>
                <a:cs typeface="Oswald"/>
                <a:sym typeface="Oswald"/>
              </a:defRPr>
            </a:lvl5pPr>
            <a:lvl6pPr lvl="5">
              <a:spcBef>
                <a:spcPts val="0"/>
              </a:spcBef>
              <a:buClr>
                <a:schemeClr val="dk1"/>
              </a:buClr>
              <a:buSzPct val="100000"/>
              <a:buFont typeface="Oswald"/>
              <a:buNone/>
              <a:defRPr sz="3000">
                <a:solidFill>
                  <a:schemeClr val="dk1"/>
                </a:solidFill>
                <a:latin typeface="Oswald"/>
                <a:ea typeface="Oswald"/>
                <a:cs typeface="Oswald"/>
                <a:sym typeface="Oswald"/>
              </a:defRPr>
            </a:lvl6pPr>
            <a:lvl7pPr lvl="6">
              <a:spcBef>
                <a:spcPts val="0"/>
              </a:spcBef>
              <a:buClr>
                <a:schemeClr val="dk1"/>
              </a:buClr>
              <a:buSzPct val="100000"/>
              <a:buFont typeface="Oswald"/>
              <a:buNone/>
              <a:defRPr sz="3000">
                <a:solidFill>
                  <a:schemeClr val="dk1"/>
                </a:solidFill>
                <a:latin typeface="Oswald"/>
                <a:ea typeface="Oswald"/>
                <a:cs typeface="Oswald"/>
                <a:sym typeface="Oswald"/>
              </a:defRPr>
            </a:lvl7pPr>
            <a:lvl8pPr lvl="7">
              <a:spcBef>
                <a:spcPts val="0"/>
              </a:spcBef>
              <a:buClr>
                <a:schemeClr val="dk1"/>
              </a:buClr>
              <a:buSzPct val="100000"/>
              <a:buFont typeface="Oswald"/>
              <a:buNone/>
              <a:defRPr sz="3000">
                <a:solidFill>
                  <a:schemeClr val="dk1"/>
                </a:solidFill>
                <a:latin typeface="Oswald"/>
                <a:ea typeface="Oswald"/>
                <a:cs typeface="Oswald"/>
                <a:sym typeface="Oswald"/>
              </a:defRPr>
            </a:lvl8pPr>
            <a:lvl9pPr lvl="8">
              <a:spcBef>
                <a:spcPts val="0"/>
              </a:spcBef>
              <a:buClr>
                <a:schemeClr val="dk1"/>
              </a:buClr>
              <a:buSzPct val="100000"/>
              <a:buFont typeface="Oswald"/>
              <a:buNone/>
              <a:defRPr sz="3000">
                <a:solidFill>
                  <a:schemeClr val="dk1"/>
                </a:solidFill>
                <a:latin typeface="Oswald"/>
                <a:ea typeface="Oswald"/>
                <a:cs typeface="Oswald"/>
                <a:sym typeface="Oswald"/>
              </a:defRPr>
            </a:lvl9pPr>
          </a:lstStyle>
          <a:p/>
        </p:txBody>
      </p:sp>
      <p:sp>
        <p:nvSpPr>
          <p:cNvPr id="7" name="Shape 7"/>
          <p:cNvSpPr txBox="1"/>
          <p:nvPr>
            <p:ph idx="1" type="body"/>
          </p:nvPr>
        </p:nvSpPr>
        <p:spPr>
          <a:xfrm>
            <a:off x="311700" y="1152475"/>
            <a:ext cx="8520600" cy="3416400"/>
          </a:xfrm>
          <a:prstGeom prst="rect">
            <a:avLst/>
          </a:prstGeom>
          <a:noFill/>
          <a:ln>
            <a:noFill/>
          </a:ln>
        </p:spPr>
        <p:txBody>
          <a:bodyPr anchorCtr="0" anchor="t" bIns="91425" lIns="91425" rIns="91425" tIns="91425"/>
          <a:lstStyle>
            <a:lvl1pPr lvl="0">
              <a:lnSpc>
                <a:spcPct val="115000"/>
              </a:lnSpc>
              <a:spcBef>
                <a:spcPts val="0"/>
              </a:spcBef>
              <a:spcAft>
                <a:spcPts val="1600"/>
              </a:spcAft>
              <a:buClr>
                <a:schemeClr val="accent3"/>
              </a:buClr>
              <a:buSzPct val="100000"/>
              <a:buFont typeface="Average"/>
              <a:defRPr sz="1800">
                <a:solidFill>
                  <a:schemeClr val="accent3"/>
                </a:solidFill>
                <a:latin typeface="Average"/>
                <a:ea typeface="Average"/>
                <a:cs typeface="Average"/>
                <a:sym typeface="Average"/>
              </a:defRPr>
            </a:lvl1pPr>
            <a:lvl2pPr lvl="1">
              <a:lnSpc>
                <a:spcPct val="115000"/>
              </a:lnSpc>
              <a:spcBef>
                <a:spcPts val="0"/>
              </a:spcBef>
              <a:spcAft>
                <a:spcPts val="1600"/>
              </a:spcAft>
              <a:buClr>
                <a:schemeClr val="accent3"/>
              </a:buClr>
              <a:buFont typeface="Average"/>
              <a:defRPr>
                <a:solidFill>
                  <a:schemeClr val="accent3"/>
                </a:solidFill>
                <a:latin typeface="Average"/>
                <a:ea typeface="Average"/>
                <a:cs typeface="Average"/>
                <a:sym typeface="Average"/>
              </a:defRPr>
            </a:lvl2pPr>
            <a:lvl3pPr lvl="2">
              <a:lnSpc>
                <a:spcPct val="115000"/>
              </a:lnSpc>
              <a:spcBef>
                <a:spcPts val="0"/>
              </a:spcBef>
              <a:spcAft>
                <a:spcPts val="1600"/>
              </a:spcAft>
              <a:buClr>
                <a:schemeClr val="accent3"/>
              </a:buClr>
              <a:buFont typeface="Average"/>
              <a:defRPr>
                <a:solidFill>
                  <a:schemeClr val="accent3"/>
                </a:solidFill>
                <a:latin typeface="Average"/>
                <a:ea typeface="Average"/>
                <a:cs typeface="Average"/>
                <a:sym typeface="Average"/>
              </a:defRPr>
            </a:lvl3pPr>
            <a:lvl4pPr lvl="3">
              <a:lnSpc>
                <a:spcPct val="115000"/>
              </a:lnSpc>
              <a:spcBef>
                <a:spcPts val="0"/>
              </a:spcBef>
              <a:spcAft>
                <a:spcPts val="1600"/>
              </a:spcAft>
              <a:buClr>
                <a:schemeClr val="accent3"/>
              </a:buClr>
              <a:buFont typeface="Average"/>
              <a:defRPr>
                <a:solidFill>
                  <a:schemeClr val="accent3"/>
                </a:solidFill>
                <a:latin typeface="Average"/>
                <a:ea typeface="Average"/>
                <a:cs typeface="Average"/>
                <a:sym typeface="Average"/>
              </a:defRPr>
            </a:lvl4pPr>
            <a:lvl5pPr lvl="4">
              <a:lnSpc>
                <a:spcPct val="115000"/>
              </a:lnSpc>
              <a:spcBef>
                <a:spcPts val="0"/>
              </a:spcBef>
              <a:spcAft>
                <a:spcPts val="1600"/>
              </a:spcAft>
              <a:buClr>
                <a:schemeClr val="accent3"/>
              </a:buClr>
              <a:buFont typeface="Average"/>
              <a:defRPr>
                <a:solidFill>
                  <a:schemeClr val="accent3"/>
                </a:solidFill>
                <a:latin typeface="Average"/>
                <a:ea typeface="Average"/>
                <a:cs typeface="Average"/>
                <a:sym typeface="Average"/>
              </a:defRPr>
            </a:lvl5pPr>
            <a:lvl6pPr lvl="5">
              <a:lnSpc>
                <a:spcPct val="115000"/>
              </a:lnSpc>
              <a:spcBef>
                <a:spcPts val="0"/>
              </a:spcBef>
              <a:spcAft>
                <a:spcPts val="1600"/>
              </a:spcAft>
              <a:buClr>
                <a:schemeClr val="accent3"/>
              </a:buClr>
              <a:buFont typeface="Average"/>
              <a:defRPr>
                <a:solidFill>
                  <a:schemeClr val="accent3"/>
                </a:solidFill>
                <a:latin typeface="Average"/>
                <a:ea typeface="Average"/>
                <a:cs typeface="Average"/>
                <a:sym typeface="Average"/>
              </a:defRPr>
            </a:lvl6pPr>
            <a:lvl7pPr lvl="6">
              <a:lnSpc>
                <a:spcPct val="115000"/>
              </a:lnSpc>
              <a:spcBef>
                <a:spcPts val="0"/>
              </a:spcBef>
              <a:spcAft>
                <a:spcPts val="1600"/>
              </a:spcAft>
              <a:buClr>
                <a:schemeClr val="accent3"/>
              </a:buClr>
              <a:buFont typeface="Average"/>
              <a:defRPr>
                <a:solidFill>
                  <a:schemeClr val="accent3"/>
                </a:solidFill>
                <a:latin typeface="Average"/>
                <a:ea typeface="Average"/>
                <a:cs typeface="Average"/>
                <a:sym typeface="Average"/>
              </a:defRPr>
            </a:lvl7pPr>
            <a:lvl8pPr lvl="7">
              <a:lnSpc>
                <a:spcPct val="115000"/>
              </a:lnSpc>
              <a:spcBef>
                <a:spcPts val="0"/>
              </a:spcBef>
              <a:spcAft>
                <a:spcPts val="1600"/>
              </a:spcAft>
              <a:buClr>
                <a:schemeClr val="accent3"/>
              </a:buClr>
              <a:buFont typeface="Average"/>
              <a:defRPr>
                <a:solidFill>
                  <a:schemeClr val="accent3"/>
                </a:solidFill>
                <a:latin typeface="Average"/>
                <a:ea typeface="Average"/>
                <a:cs typeface="Average"/>
                <a:sym typeface="Average"/>
              </a:defRPr>
            </a:lvl8pPr>
            <a:lvl9pPr lvl="8">
              <a:lnSpc>
                <a:spcPct val="115000"/>
              </a:lnSpc>
              <a:spcBef>
                <a:spcPts val="0"/>
              </a:spcBef>
              <a:spcAft>
                <a:spcPts val="1600"/>
              </a:spcAft>
              <a:buClr>
                <a:schemeClr val="accent3"/>
              </a:buClr>
              <a:buFont typeface="Average"/>
              <a:defRPr>
                <a:solidFill>
                  <a:schemeClr val="accent3"/>
                </a:solidFill>
                <a:latin typeface="Average"/>
                <a:ea typeface="Average"/>
                <a:cs typeface="Average"/>
                <a:sym typeface="Average"/>
              </a:defRPr>
            </a:lvl9pPr>
          </a:lstStyle>
          <a:p/>
        </p:txBody>
      </p:sp>
      <p:sp>
        <p:nvSpPr>
          <p:cNvPr id="8" name="Shape 8"/>
          <p:cNvSpPr txBox="1"/>
          <p:nvPr>
            <p:ph idx="12" type="sldNum"/>
          </p:nvPr>
        </p:nvSpPr>
        <p:spPr>
          <a:xfrm>
            <a:off x="8490250" y="4681009"/>
            <a:ext cx="548700" cy="393600"/>
          </a:xfrm>
          <a:prstGeom prst="rect">
            <a:avLst/>
          </a:prstGeom>
          <a:noFill/>
          <a:ln>
            <a:noFill/>
          </a:ln>
        </p:spPr>
        <p:txBody>
          <a:bodyPr anchorCtr="0" anchor="ctr" bIns="91425" lIns="91425" rIns="91425" tIns="91425">
            <a:noAutofit/>
          </a:bodyPr>
          <a:lstStyle/>
          <a:p>
            <a:pPr lvl="0" algn="r">
              <a:spcBef>
                <a:spcPts val="0"/>
              </a:spcBef>
              <a:buNone/>
            </a:pPr>
            <a:fld id="{00000000-1234-1234-1234-123412341234}" type="slidenum">
              <a:rPr lang="en" sz="1000">
                <a:solidFill>
                  <a:schemeClr val="accent3"/>
                </a:solidFill>
                <a:latin typeface="Average"/>
                <a:ea typeface="Average"/>
                <a:cs typeface="Average"/>
                <a:sym typeface="Average"/>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08.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02.png"/><Relationship Id="rId4" Type="http://schemas.openxmlformats.org/officeDocument/2006/relationships/image" Target="../media/image0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image" Target="../media/image07.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04.png"/><Relationship Id="rId4" Type="http://schemas.openxmlformats.org/officeDocument/2006/relationships/image" Target="../media/image1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5.xml"/><Relationship Id="rId3" Type="http://schemas.openxmlformats.org/officeDocument/2006/relationships/image" Target="../media/image09.png"/><Relationship Id="rId4" Type="http://schemas.openxmlformats.org/officeDocument/2006/relationships/image" Target="../media/image10.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6.xml"/><Relationship Id="rId3" Type="http://schemas.openxmlformats.org/officeDocument/2006/relationships/image" Target="../media/image12.png"/><Relationship Id="rId4" Type="http://schemas.openxmlformats.org/officeDocument/2006/relationships/image" Target="../media/image13.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0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00.png"/><Relationship Id="rId4" Type="http://schemas.openxmlformats.org/officeDocument/2006/relationships/image" Target="../media/image04.png"/><Relationship Id="rId5" Type="http://schemas.openxmlformats.org/officeDocument/2006/relationships/image" Target="../media/image0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0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3" name="Shape 63"/>
        <p:cNvGrpSpPr/>
        <p:nvPr/>
      </p:nvGrpSpPr>
      <p:grpSpPr>
        <a:xfrm>
          <a:off x="0" y="0"/>
          <a:ext cx="0" cy="0"/>
          <a:chOff x="0" y="0"/>
          <a:chExt cx="0" cy="0"/>
        </a:xfrm>
      </p:grpSpPr>
      <p:sp>
        <p:nvSpPr>
          <p:cNvPr id="64" name="Shape 64"/>
          <p:cNvSpPr txBox="1"/>
          <p:nvPr>
            <p:ph type="ctrTitle"/>
          </p:nvPr>
        </p:nvSpPr>
        <p:spPr>
          <a:xfrm>
            <a:off x="311712" y="2717875"/>
            <a:ext cx="8520600" cy="733500"/>
          </a:xfrm>
          <a:prstGeom prst="rect">
            <a:avLst/>
          </a:prstGeom>
        </p:spPr>
        <p:txBody>
          <a:bodyPr anchorCtr="0" anchor="b" bIns="91425" lIns="91425" rIns="91425" tIns="91425">
            <a:noAutofit/>
          </a:bodyPr>
          <a:lstStyle/>
          <a:p>
            <a:pPr lvl="0" algn="l">
              <a:spcBef>
                <a:spcPts val="0"/>
              </a:spcBef>
              <a:buNone/>
            </a:pPr>
            <a:r>
              <a:t/>
            </a:r>
            <a:endParaRPr sz="3000">
              <a:latin typeface="Cabin"/>
              <a:ea typeface="Cabin"/>
              <a:cs typeface="Cabin"/>
              <a:sym typeface="Cabin"/>
            </a:endParaRPr>
          </a:p>
          <a:p>
            <a:pPr lvl="0">
              <a:spcBef>
                <a:spcPts val="0"/>
              </a:spcBef>
              <a:buNone/>
            </a:pPr>
            <a:r>
              <a:rPr lang="en" sz="2400">
                <a:latin typeface="Cabin"/>
                <a:ea typeface="Cabin"/>
                <a:cs typeface="Cabin"/>
                <a:sym typeface="Cabin"/>
              </a:rPr>
              <a:t>The student data that keeps on giving</a:t>
            </a:r>
          </a:p>
        </p:txBody>
      </p:sp>
      <p:sp>
        <p:nvSpPr>
          <p:cNvPr id="65" name="Shape 65"/>
          <p:cNvSpPr txBox="1"/>
          <p:nvPr>
            <p:ph idx="1" type="subTitle"/>
          </p:nvPr>
        </p:nvSpPr>
        <p:spPr>
          <a:xfrm>
            <a:off x="311700" y="3806973"/>
            <a:ext cx="8520600" cy="733500"/>
          </a:xfrm>
          <a:prstGeom prst="rect">
            <a:avLst/>
          </a:prstGeom>
        </p:spPr>
        <p:txBody>
          <a:bodyPr anchorCtr="0" anchor="t" bIns="91425" lIns="91425" rIns="91425" tIns="91425">
            <a:noAutofit/>
          </a:bodyPr>
          <a:lstStyle/>
          <a:p>
            <a:pPr lvl="0">
              <a:spcBef>
                <a:spcPts val="0"/>
              </a:spcBef>
              <a:buNone/>
            </a:pPr>
            <a:r>
              <a:rPr lang="en"/>
              <a:t>Matt C., Kat G., Tyler B.</a:t>
            </a:r>
          </a:p>
        </p:txBody>
      </p:sp>
      <p:pic>
        <p:nvPicPr>
          <p:cNvPr descr="Group 2.png" id="66" name="Shape 66"/>
          <p:cNvPicPr preferRelativeResize="0"/>
          <p:nvPr/>
        </p:nvPicPr>
        <p:blipFill>
          <a:blip r:embed="rId3">
            <a:alphaModFix/>
          </a:blip>
          <a:stretch>
            <a:fillRect/>
          </a:stretch>
        </p:blipFill>
        <p:spPr>
          <a:xfrm>
            <a:off x="2407575" y="1339400"/>
            <a:ext cx="4328825" cy="11790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3" name="Shape 123"/>
        <p:cNvGrpSpPr/>
        <p:nvPr/>
      </p:nvGrpSpPr>
      <p:grpSpPr>
        <a:xfrm>
          <a:off x="0" y="0"/>
          <a:ext cx="0" cy="0"/>
          <a:chOff x="0" y="0"/>
          <a:chExt cx="0" cy="0"/>
        </a:xfrm>
      </p:grpSpPr>
      <p:pic>
        <p:nvPicPr>
          <p:cNvPr id="124" name="Shape 124"/>
          <p:cNvPicPr preferRelativeResize="0"/>
          <p:nvPr/>
        </p:nvPicPr>
        <p:blipFill>
          <a:blip r:embed="rId3">
            <a:alphaModFix/>
          </a:blip>
          <a:stretch>
            <a:fillRect/>
          </a:stretch>
        </p:blipFill>
        <p:spPr>
          <a:xfrm>
            <a:off x="227950" y="902837"/>
            <a:ext cx="4227601" cy="3169945"/>
          </a:xfrm>
          <a:prstGeom prst="rect">
            <a:avLst/>
          </a:prstGeom>
          <a:noFill/>
          <a:ln>
            <a:noFill/>
          </a:ln>
        </p:spPr>
      </p:pic>
      <p:pic>
        <p:nvPicPr>
          <p:cNvPr id="125" name="Shape 125"/>
          <p:cNvPicPr preferRelativeResize="0"/>
          <p:nvPr/>
        </p:nvPicPr>
        <p:blipFill>
          <a:blip r:embed="rId4">
            <a:alphaModFix/>
          </a:blip>
          <a:stretch>
            <a:fillRect/>
          </a:stretch>
        </p:blipFill>
        <p:spPr>
          <a:xfrm>
            <a:off x="4701825" y="902837"/>
            <a:ext cx="4227601" cy="3169925"/>
          </a:xfrm>
          <a:prstGeom prst="rect">
            <a:avLst/>
          </a:prstGeom>
          <a:noFill/>
          <a:ln>
            <a:noFill/>
          </a:ln>
        </p:spPr>
      </p:pic>
      <p:sp>
        <p:nvSpPr>
          <p:cNvPr id="126" name="Shape 126"/>
          <p:cNvSpPr txBox="1"/>
          <p:nvPr/>
        </p:nvSpPr>
        <p:spPr>
          <a:xfrm>
            <a:off x="531800" y="4340600"/>
            <a:ext cx="8512500" cy="957600"/>
          </a:xfrm>
          <a:prstGeom prst="rect">
            <a:avLst/>
          </a:prstGeom>
          <a:noFill/>
          <a:ln>
            <a:noFill/>
          </a:ln>
        </p:spPr>
        <p:txBody>
          <a:bodyPr anchorCtr="0" anchor="t" bIns="91425" lIns="91425" rIns="91425" tIns="91425">
            <a:noAutofit/>
          </a:bodyPr>
          <a:lstStyle/>
          <a:p>
            <a:pPr lvl="0" rtl="0">
              <a:spcBef>
                <a:spcPts val="0"/>
              </a:spcBef>
              <a:buNone/>
            </a:pPr>
            <a:r>
              <a:rPr lang="en" sz="1800">
                <a:solidFill>
                  <a:srgbClr val="FFFFFF"/>
                </a:solidFill>
              </a:rPr>
              <a:t>Revision: probability density function; answer distribution showed on a new page</a:t>
            </a: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0" name="Shape 130"/>
        <p:cNvGrpSpPr/>
        <p:nvPr/>
      </p:nvGrpSpPr>
      <p:grpSpPr>
        <a:xfrm>
          <a:off x="0" y="0"/>
          <a:ext cx="0" cy="0"/>
          <a:chOff x="0" y="0"/>
          <a:chExt cx="0" cy="0"/>
        </a:xfrm>
      </p:grpSpPr>
      <p:sp>
        <p:nvSpPr>
          <p:cNvPr id="131" name="Shape 131"/>
          <p:cNvSpPr txBox="1"/>
          <p:nvPr/>
        </p:nvSpPr>
        <p:spPr>
          <a:xfrm>
            <a:off x="228600" y="771525"/>
            <a:ext cx="3600600" cy="3000000"/>
          </a:xfrm>
          <a:prstGeom prst="rect">
            <a:avLst/>
          </a:prstGeom>
          <a:noFill/>
          <a:ln>
            <a:noFill/>
          </a:ln>
        </p:spPr>
        <p:txBody>
          <a:bodyPr anchorCtr="0" anchor="ctr" bIns="91425" lIns="91425" rIns="91425" tIns="91425">
            <a:noAutofit/>
          </a:bodyPr>
          <a:lstStyle/>
          <a:p>
            <a:pPr lvl="0" rtl="0">
              <a:spcBef>
                <a:spcPts val="0"/>
              </a:spcBef>
              <a:buNone/>
            </a:pPr>
            <a:r>
              <a:rPr lang="en" sz="1800">
                <a:solidFill>
                  <a:srgbClr val="FFFFFF"/>
                </a:solidFill>
              </a:rPr>
              <a:t>Violation:</a:t>
            </a:r>
          </a:p>
          <a:p>
            <a:pPr lvl="0" rtl="0">
              <a:spcBef>
                <a:spcPts val="0"/>
              </a:spcBef>
              <a:buNone/>
            </a:pPr>
            <a:r>
              <a:t/>
            </a:r>
            <a:endParaRPr sz="1800">
              <a:solidFill>
                <a:srgbClr val="FFFFFF"/>
              </a:solidFill>
            </a:endParaRPr>
          </a:p>
          <a:p>
            <a:pPr lvl="0" rtl="0">
              <a:spcBef>
                <a:spcPts val="0"/>
              </a:spcBef>
              <a:buNone/>
            </a:pPr>
            <a:r>
              <a:rPr lang="en" sz="1800">
                <a:solidFill>
                  <a:srgbClr val="FFFFFF"/>
                </a:solidFill>
              </a:rPr>
              <a:t>No way to edit assigned quiz</a:t>
            </a:r>
          </a:p>
          <a:p>
            <a:pPr lvl="0" rtl="0">
              <a:spcBef>
                <a:spcPts val="0"/>
              </a:spcBef>
              <a:buNone/>
            </a:pPr>
            <a:r>
              <a:t/>
            </a:r>
            <a:endParaRPr sz="1800">
              <a:solidFill>
                <a:srgbClr val="FFFFFF"/>
              </a:solidFill>
            </a:endParaRPr>
          </a:p>
          <a:p>
            <a:pPr lvl="0" rtl="0">
              <a:spcBef>
                <a:spcPts val="0"/>
              </a:spcBef>
              <a:buNone/>
            </a:pPr>
            <a:r>
              <a:rPr lang="en" sz="1800">
                <a:solidFill>
                  <a:srgbClr val="FFFFFF"/>
                </a:solidFill>
              </a:rPr>
              <a:t>[H2-5: Error Prevention] </a:t>
            </a:r>
          </a:p>
        </p:txBody>
      </p:sp>
      <p:pic>
        <p:nvPicPr>
          <p:cNvPr id="132" name="Shape 132"/>
          <p:cNvPicPr preferRelativeResize="0"/>
          <p:nvPr/>
        </p:nvPicPr>
        <p:blipFill>
          <a:blip r:embed="rId3">
            <a:alphaModFix/>
          </a:blip>
          <a:stretch>
            <a:fillRect/>
          </a:stretch>
        </p:blipFill>
        <p:spPr>
          <a:xfrm>
            <a:off x="3896100" y="936050"/>
            <a:ext cx="5010000" cy="3756583"/>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6" name="Shape 136"/>
        <p:cNvGrpSpPr/>
        <p:nvPr/>
      </p:nvGrpSpPr>
      <p:grpSpPr>
        <a:xfrm>
          <a:off x="0" y="0"/>
          <a:ext cx="0" cy="0"/>
          <a:chOff x="0" y="0"/>
          <a:chExt cx="0" cy="0"/>
        </a:xfrm>
      </p:grpSpPr>
      <p:pic>
        <p:nvPicPr>
          <p:cNvPr id="137" name="Shape 137"/>
          <p:cNvPicPr preferRelativeResize="0"/>
          <p:nvPr/>
        </p:nvPicPr>
        <p:blipFill>
          <a:blip r:embed="rId3">
            <a:alphaModFix/>
          </a:blip>
          <a:stretch>
            <a:fillRect/>
          </a:stretch>
        </p:blipFill>
        <p:spPr>
          <a:xfrm>
            <a:off x="203501" y="1077600"/>
            <a:ext cx="4150000" cy="3111743"/>
          </a:xfrm>
          <a:prstGeom prst="rect">
            <a:avLst/>
          </a:prstGeom>
          <a:noFill/>
          <a:ln>
            <a:noFill/>
          </a:ln>
        </p:spPr>
      </p:pic>
      <p:pic>
        <p:nvPicPr>
          <p:cNvPr id="138" name="Shape 138"/>
          <p:cNvPicPr preferRelativeResize="0"/>
          <p:nvPr/>
        </p:nvPicPr>
        <p:blipFill>
          <a:blip r:embed="rId4">
            <a:alphaModFix/>
          </a:blip>
          <a:stretch>
            <a:fillRect/>
          </a:stretch>
        </p:blipFill>
        <p:spPr>
          <a:xfrm>
            <a:off x="4762820" y="1077600"/>
            <a:ext cx="4150000" cy="3111748"/>
          </a:xfrm>
          <a:prstGeom prst="rect">
            <a:avLst/>
          </a:prstGeom>
          <a:noFill/>
          <a:ln>
            <a:noFill/>
          </a:ln>
        </p:spPr>
      </p:pic>
      <p:sp>
        <p:nvSpPr>
          <p:cNvPr id="139" name="Shape 139"/>
          <p:cNvSpPr txBox="1"/>
          <p:nvPr/>
        </p:nvSpPr>
        <p:spPr>
          <a:xfrm>
            <a:off x="641199" y="4483075"/>
            <a:ext cx="8638800" cy="957600"/>
          </a:xfrm>
          <a:prstGeom prst="rect">
            <a:avLst/>
          </a:prstGeom>
          <a:noFill/>
          <a:ln>
            <a:noFill/>
          </a:ln>
        </p:spPr>
        <p:txBody>
          <a:bodyPr anchorCtr="0" anchor="t" bIns="91425" lIns="91425" rIns="91425" tIns="91425">
            <a:noAutofit/>
          </a:bodyPr>
          <a:lstStyle/>
          <a:p>
            <a:pPr lvl="0" rtl="0">
              <a:spcBef>
                <a:spcPts val="0"/>
              </a:spcBef>
              <a:buNone/>
            </a:pPr>
            <a:r>
              <a:rPr lang="en" sz="1800">
                <a:solidFill>
                  <a:srgbClr val="FFFFFF"/>
                </a:solidFill>
              </a:rPr>
              <a:t>Revision: Edit button for assigned quizzes; assign button moved to repository</a:t>
            </a: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3" name="Shape 143"/>
        <p:cNvGrpSpPr/>
        <p:nvPr/>
      </p:nvGrpSpPr>
      <p:grpSpPr>
        <a:xfrm>
          <a:off x="0" y="0"/>
          <a:ext cx="0" cy="0"/>
          <a:chOff x="0" y="0"/>
          <a:chExt cx="0" cy="0"/>
        </a:xfrm>
      </p:grpSpPr>
      <p:sp>
        <p:nvSpPr>
          <p:cNvPr id="144" name="Shape 144"/>
          <p:cNvSpPr txBox="1"/>
          <p:nvPr>
            <p:ph type="title"/>
          </p:nvPr>
        </p:nvSpPr>
        <p:spPr>
          <a:xfrm>
            <a:off x="671250" y="2141250"/>
            <a:ext cx="7852200" cy="861000"/>
          </a:xfrm>
          <a:prstGeom prst="rect">
            <a:avLst/>
          </a:prstGeom>
        </p:spPr>
        <p:txBody>
          <a:bodyPr anchorCtr="0" anchor="ctr" bIns="91425" lIns="91425" rIns="91425" tIns="91425">
            <a:noAutofit/>
          </a:bodyPr>
          <a:lstStyle/>
          <a:p>
            <a:pPr lvl="0">
              <a:spcBef>
                <a:spcPts val="0"/>
              </a:spcBef>
              <a:buNone/>
            </a:pPr>
            <a:r>
              <a:rPr lang="en">
                <a:solidFill>
                  <a:srgbClr val="1DB7B3"/>
                </a:solidFill>
              </a:rPr>
              <a:t>Prototype Implementation Status</a:t>
            </a: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8" name="Shape 148"/>
        <p:cNvGrpSpPr/>
        <p:nvPr/>
      </p:nvGrpSpPr>
      <p:grpSpPr>
        <a:xfrm>
          <a:off x="0" y="0"/>
          <a:ext cx="0" cy="0"/>
          <a:chOff x="0" y="0"/>
          <a:chExt cx="0" cy="0"/>
        </a:xfrm>
      </p:grpSpPr>
      <p:sp>
        <p:nvSpPr>
          <p:cNvPr id="149" name="Shape 149"/>
          <p:cNvSpPr/>
          <p:nvPr/>
        </p:nvSpPr>
        <p:spPr>
          <a:xfrm>
            <a:off x="6696275" y="4036793"/>
            <a:ext cx="737400" cy="722100"/>
          </a:xfrm>
          <a:prstGeom prst="ellipse">
            <a:avLst/>
          </a:prstGeom>
          <a:solidFill>
            <a:schemeClr val="accen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a:spcBef>
                <a:spcPts val="0"/>
              </a:spcBef>
              <a:buNone/>
            </a:pPr>
            <a:r>
              <a:t/>
            </a:r>
            <a:endParaRPr/>
          </a:p>
        </p:txBody>
      </p:sp>
      <p:sp>
        <p:nvSpPr>
          <p:cNvPr id="150" name="Shape 150"/>
          <p:cNvSpPr/>
          <p:nvPr/>
        </p:nvSpPr>
        <p:spPr>
          <a:xfrm>
            <a:off x="2628825" y="3988943"/>
            <a:ext cx="737400" cy="722100"/>
          </a:xfrm>
          <a:prstGeom prst="ellipse">
            <a:avLst/>
          </a:prstGeom>
          <a:solidFill>
            <a:schemeClr val="accen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a:spcBef>
                <a:spcPts val="0"/>
              </a:spcBef>
              <a:buNone/>
            </a:pPr>
            <a:r>
              <a:t/>
            </a:r>
            <a:endParaRPr/>
          </a:p>
        </p:txBody>
      </p:sp>
      <p:sp>
        <p:nvSpPr>
          <p:cNvPr id="151" name="Shape 151"/>
          <p:cNvSpPr/>
          <p:nvPr/>
        </p:nvSpPr>
        <p:spPr>
          <a:xfrm>
            <a:off x="4810825" y="1247030"/>
            <a:ext cx="737400" cy="722100"/>
          </a:xfrm>
          <a:prstGeom prst="ellipse">
            <a:avLst/>
          </a:prstGeom>
          <a:solidFill>
            <a:schemeClr val="accen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a:spcBef>
                <a:spcPts val="0"/>
              </a:spcBef>
              <a:buNone/>
            </a:pPr>
            <a:r>
              <a:t/>
            </a:r>
            <a:endParaRPr/>
          </a:p>
        </p:txBody>
      </p:sp>
      <p:sp>
        <p:nvSpPr>
          <p:cNvPr id="152" name="Shape 152"/>
          <p:cNvSpPr/>
          <p:nvPr/>
        </p:nvSpPr>
        <p:spPr>
          <a:xfrm>
            <a:off x="1175350" y="1278268"/>
            <a:ext cx="737400" cy="722100"/>
          </a:xfrm>
          <a:prstGeom prst="ellipse">
            <a:avLst/>
          </a:prstGeom>
          <a:solidFill>
            <a:schemeClr val="accen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a:spcBef>
                <a:spcPts val="0"/>
              </a:spcBef>
              <a:buNone/>
            </a:pPr>
            <a:r>
              <a:t/>
            </a:r>
            <a:endParaRPr/>
          </a:p>
        </p:txBody>
      </p:sp>
      <p:cxnSp>
        <p:nvCxnSpPr>
          <p:cNvPr id="153" name="Shape 153"/>
          <p:cNvCxnSpPr/>
          <p:nvPr/>
        </p:nvCxnSpPr>
        <p:spPr>
          <a:xfrm>
            <a:off x="234775" y="3018750"/>
            <a:ext cx="8350200" cy="18600"/>
          </a:xfrm>
          <a:prstGeom prst="straightConnector1">
            <a:avLst/>
          </a:prstGeom>
          <a:noFill/>
          <a:ln cap="flat" cmpd="sng" w="28575">
            <a:solidFill>
              <a:schemeClr val="dk2"/>
            </a:solidFill>
            <a:prstDash val="solid"/>
            <a:round/>
            <a:headEnd len="lg" w="lg" type="none"/>
            <a:tailEnd len="lg" w="lg" type="triangle"/>
          </a:ln>
        </p:spPr>
      </p:cxnSp>
      <p:sp>
        <p:nvSpPr>
          <p:cNvPr id="154" name="Shape 154"/>
          <p:cNvSpPr/>
          <p:nvPr/>
        </p:nvSpPr>
        <p:spPr>
          <a:xfrm>
            <a:off x="1473550" y="2953500"/>
            <a:ext cx="166800" cy="149100"/>
          </a:xfrm>
          <a:prstGeom prst="flowChartConnector">
            <a:avLst/>
          </a:prstGeom>
          <a:solidFill>
            <a:schemeClr val="accen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a:spcBef>
                <a:spcPts val="0"/>
              </a:spcBef>
              <a:buNone/>
            </a:pPr>
            <a:r>
              <a:t/>
            </a:r>
            <a:endParaRPr/>
          </a:p>
        </p:txBody>
      </p:sp>
      <p:sp>
        <p:nvSpPr>
          <p:cNvPr id="155" name="Shape 155"/>
          <p:cNvSpPr/>
          <p:nvPr/>
        </p:nvSpPr>
        <p:spPr>
          <a:xfrm>
            <a:off x="2914125" y="2954400"/>
            <a:ext cx="166800" cy="149100"/>
          </a:xfrm>
          <a:prstGeom prst="flowChartConnector">
            <a:avLst/>
          </a:prstGeom>
          <a:solidFill>
            <a:schemeClr val="accen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a:spcBef>
                <a:spcPts val="0"/>
              </a:spcBef>
              <a:buNone/>
            </a:pPr>
            <a:r>
              <a:t/>
            </a:r>
            <a:endParaRPr/>
          </a:p>
        </p:txBody>
      </p:sp>
      <p:sp>
        <p:nvSpPr>
          <p:cNvPr id="156" name="Shape 156"/>
          <p:cNvSpPr/>
          <p:nvPr/>
        </p:nvSpPr>
        <p:spPr>
          <a:xfrm>
            <a:off x="5096125" y="2954400"/>
            <a:ext cx="166800" cy="149100"/>
          </a:xfrm>
          <a:prstGeom prst="flowChartConnector">
            <a:avLst/>
          </a:prstGeom>
          <a:solidFill>
            <a:schemeClr val="accen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a:spcBef>
                <a:spcPts val="0"/>
              </a:spcBef>
              <a:buNone/>
            </a:pPr>
            <a:r>
              <a:t/>
            </a:r>
            <a:endParaRPr/>
          </a:p>
        </p:txBody>
      </p:sp>
      <p:sp>
        <p:nvSpPr>
          <p:cNvPr id="157" name="Shape 157"/>
          <p:cNvSpPr/>
          <p:nvPr/>
        </p:nvSpPr>
        <p:spPr>
          <a:xfrm>
            <a:off x="6981575" y="2953500"/>
            <a:ext cx="166800" cy="149100"/>
          </a:xfrm>
          <a:prstGeom prst="flowChartConnector">
            <a:avLst/>
          </a:prstGeom>
          <a:solidFill>
            <a:schemeClr val="accen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a:spcBef>
                <a:spcPts val="0"/>
              </a:spcBef>
              <a:buNone/>
            </a:pPr>
            <a:r>
              <a:t/>
            </a:r>
            <a:endParaRPr/>
          </a:p>
        </p:txBody>
      </p:sp>
      <p:sp>
        <p:nvSpPr>
          <p:cNvPr id="158" name="Shape 158"/>
          <p:cNvSpPr txBox="1"/>
          <p:nvPr/>
        </p:nvSpPr>
        <p:spPr>
          <a:xfrm>
            <a:off x="539575" y="3452500"/>
            <a:ext cx="1933800" cy="1510500"/>
          </a:xfrm>
          <a:prstGeom prst="rect">
            <a:avLst/>
          </a:prstGeom>
          <a:noFill/>
          <a:ln>
            <a:noFill/>
          </a:ln>
        </p:spPr>
        <p:txBody>
          <a:bodyPr anchorCtr="0" anchor="t" bIns="91425" lIns="91425" rIns="91425" tIns="91425">
            <a:noAutofit/>
          </a:bodyPr>
          <a:lstStyle/>
          <a:p>
            <a:pPr lvl="0" algn="ctr">
              <a:spcBef>
                <a:spcPts val="0"/>
              </a:spcBef>
              <a:buNone/>
            </a:pPr>
            <a:r>
              <a:rPr lang="en" sz="1200">
                <a:solidFill>
                  <a:srgbClr val="FFFFFF"/>
                </a:solidFill>
              </a:rPr>
              <a:t>Finalize Design Specification</a:t>
            </a:r>
            <a:br>
              <a:rPr lang="en" sz="1200">
                <a:solidFill>
                  <a:srgbClr val="FFFFFF"/>
                </a:solidFill>
              </a:rPr>
            </a:br>
          </a:p>
          <a:p>
            <a:pPr lvl="0" algn="ctr">
              <a:spcBef>
                <a:spcPts val="0"/>
              </a:spcBef>
              <a:buNone/>
            </a:pPr>
            <a:r>
              <a:rPr lang="en" sz="1200">
                <a:solidFill>
                  <a:srgbClr val="FFFFFF"/>
                </a:solidFill>
              </a:rPr>
              <a:t>Incorporated Heuristic Evaluation Feedback in Figma Sketches</a:t>
            </a:r>
          </a:p>
        </p:txBody>
      </p:sp>
      <p:sp>
        <p:nvSpPr>
          <p:cNvPr id="159" name="Shape 159"/>
          <p:cNvSpPr txBox="1"/>
          <p:nvPr/>
        </p:nvSpPr>
        <p:spPr>
          <a:xfrm>
            <a:off x="1936925" y="1280200"/>
            <a:ext cx="2130600" cy="1600800"/>
          </a:xfrm>
          <a:prstGeom prst="rect">
            <a:avLst/>
          </a:prstGeom>
          <a:noFill/>
          <a:ln>
            <a:noFill/>
          </a:ln>
        </p:spPr>
        <p:txBody>
          <a:bodyPr anchorCtr="0" anchor="t" bIns="91425" lIns="91425" rIns="91425" tIns="91425">
            <a:noAutofit/>
          </a:bodyPr>
          <a:lstStyle/>
          <a:p>
            <a:pPr lvl="0" rtl="0" algn="ctr">
              <a:spcBef>
                <a:spcPts val="0"/>
              </a:spcBef>
              <a:buNone/>
            </a:pPr>
            <a:r>
              <a:rPr lang="en" sz="1200">
                <a:solidFill>
                  <a:srgbClr val="FFFFFF"/>
                </a:solidFill>
              </a:rPr>
              <a:t>IPad App Development (Single Task)</a:t>
            </a:r>
            <a:br>
              <a:rPr lang="en" sz="1200">
                <a:solidFill>
                  <a:srgbClr val="FFFFFF"/>
                </a:solidFill>
              </a:rPr>
            </a:br>
          </a:p>
          <a:p>
            <a:pPr lvl="0" algn="ctr">
              <a:spcBef>
                <a:spcPts val="0"/>
              </a:spcBef>
              <a:buNone/>
            </a:pPr>
            <a:r>
              <a:rPr lang="en" sz="1200">
                <a:solidFill>
                  <a:srgbClr val="FFFFFF"/>
                </a:solidFill>
              </a:rPr>
              <a:t>Built Backend Data Model</a:t>
            </a:r>
          </a:p>
          <a:p>
            <a:pPr lvl="0" algn="ctr">
              <a:spcBef>
                <a:spcPts val="0"/>
              </a:spcBef>
              <a:buNone/>
            </a:pPr>
            <a:r>
              <a:rPr lang="en" sz="1200">
                <a:solidFill>
                  <a:srgbClr val="FFFFFF"/>
                </a:solidFill>
              </a:rPr>
              <a:t>Unit tested backend</a:t>
            </a:r>
          </a:p>
          <a:p>
            <a:pPr lvl="0" algn="ctr">
              <a:spcBef>
                <a:spcPts val="0"/>
              </a:spcBef>
              <a:buNone/>
            </a:pPr>
            <a:r>
              <a:rPr lang="en" sz="1200">
                <a:solidFill>
                  <a:srgbClr val="FFFFFF"/>
                </a:solidFill>
              </a:rPr>
              <a:t>Set up Storyboard Widgets</a:t>
            </a:r>
          </a:p>
          <a:p>
            <a:pPr lvl="0" rtl="0" algn="ctr">
              <a:spcBef>
                <a:spcPts val="0"/>
              </a:spcBef>
              <a:buNone/>
            </a:pPr>
            <a:r>
              <a:rPr lang="en" sz="1200">
                <a:solidFill>
                  <a:srgbClr val="FFFFFF"/>
                </a:solidFill>
              </a:rPr>
              <a:t>Link Widgets to Controller logic</a:t>
            </a:r>
          </a:p>
        </p:txBody>
      </p:sp>
      <p:sp>
        <p:nvSpPr>
          <p:cNvPr id="160" name="Shape 160"/>
          <p:cNvSpPr txBox="1"/>
          <p:nvPr/>
        </p:nvSpPr>
        <p:spPr>
          <a:xfrm>
            <a:off x="1245850" y="1499150"/>
            <a:ext cx="639600" cy="204000"/>
          </a:xfrm>
          <a:prstGeom prst="rect">
            <a:avLst/>
          </a:prstGeom>
          <a:noFill/>
          <a:ln>
            <a:noFill/>
          </a:ln>
        </p:spPr>
        <p:txBody>
          <a:bodyPr anchorCtr="0" anchor="t" bIns="91425" lIns="91425" rIns="91425" tIns="91425">
            <a:noAutofit/>
          </a:bodyPr>
          <a:lstStyle/>
          <a:p>
            <a:pPr lvl="0">
              <a:spcBef>
                <a:spcPts val="0"/>
              </a:spcBef>
              <a:buNone/>
            </a:pPr>
            <a:r>
              <a:rPr lang="en" sz="1000">
                <a:solidFill>
                  <a:srgbClr val="FFFFFF"/>
                </a:solidFill>
              </a:rPr>
              <a:t>Week</a:t>
            </a:r>
            <a:r>
              <a:rPr lang="en" sz="1000">
                <a:solidFill>
                  <a:srgbClr val="FFFFFF"/>
                </a:solidFill>
              </a:rPr>
              <a:t> 1</a:t>
            </a:r>
          </a:p>
        </p:txBody>
      </p:sp>
      <p:sp>
        <p:nvSpPr>
          <p:cNvPr id="161" name="Shape 161"/>
          <p:cNvSpPr txBox="1"/>
          <p:nvPr/>
        </p:nvSpPr>
        <p:spPr>
          <a:xfrm>
            <a:off x="4939825" y="1431950"/>
            <a:ext cx="479400" cy="204000"/>
          </a:xfrm>
          <a:prstGeom prst="rect">
            <a:avLst/>
          </a:prstGeom>
          <a:noFill/>
          <a:ln>
            <a:noFill/>
          </a:ln>
        </p:spPr>
        <p:txBody>
          <a:bodyPr anchorCtr="0" anchor="t" bIns="91425" lIns="91425" rIns="91425" tIns="91425">
            <a:noAutofit/>
          </a:bodyPr>
          <a:lstStyle/>
          <a:p>
            <a:pPr lvl="0" rtl="0">
              <a:spcBef>
                <a:spcPts val="0"/>
              </a:spcBef>
              <a:buNone/>
            </a:pPr>
            <a:r>
              <a:rPr lang="en" sz="1000">
                <a:solidFill>
                  <a:srgbClr val="FFFFFF"/>
                </a:solidFill>
              </a:rPr>
              <a:t>Now</a:t>
            </a:r>
          </a:p>
        </p:txBody>
      </p:sp>
      <p:sp>
        <p:nvSpPr>
          <p:cNvPr id="162" name="Shape 162"/>
          <p:cNvSpPr txBox="1"/>
          <p:nvPr/>
        </p:nvSpPr>
        <p:spPr>
          <a:xfrm>
            <a:off x="2677725" y="4171800"/>
            <a:ext cx="639600" cy="204000"/>
          </a:xfrm>
          <a:prstGeom prst="rect">
            <a:avLst/>
          </a:prstGeom>
          <a:noFill/>
          <a:ln>
            <a:noFill/>
          </a:ln>
        </p:spPr>
        <p:txBody>
          <a:bodyPr anchorCtr="0" anchor="t" bIns="91425" lIns="91425" rIns="91425" tIns="91425">
            <a:noAutofit/>
          </a:bodyPr>
          <a:lstStyle/>
          <a:p>
            <a:pPr lvl="0" rtl="0">
              <a:spcBef>
                <a:spcPts val="0"/>
              </a:spcBef>
              <a:buNone/>
            </a:pPr>
            <a:r>
              <a:rPr lang="en" sz="1000">
                <a:solidFill>
                  <a:srgbClr val="FFFFFF"/>
                </a:solidFill>
              </a:rPr>
              <a:t>Week</a:t>
            </a:r>
            <a:r>
              <a:rPr lang="en" sz="1000">
                <a:solidFill>
                  <a:srgbClr val="FFFFFF"/>
                </a:solidFill>
              </a:rPr>
              <a:t> 2</a:t>
            </a:r>
          </a:p>
        </p:txBody>
      </p:sp>
      <p:sp>
        <p:nvSpPr>
          <p:cNvPr id="163" name="Shape 163"/>
          <p:cNvSpPr txBox="1"/>
          <p:nvPr/>
        </p:nvSpPr>
        <p:spPr>
          <a:xfrm>
            <a:off x="6745175" y="4248000"/>
            <a:ext cx="639600" cy="204000"/>
          </a:xfrm>
          <a:prstGeom prst="rect">
            <a:avLst/>
          </a:prstGeom>
          <a:noFill/>
          <a:ln>
            <a:noFill/>
          </a:ln>
        </p:spPr>
        <p:txBody>
          <a:bodyPr anchorCtr="0" anchor="t" bIns="91425" lIns="91425" rIns="91425" tIns="91425">
            <a:noAutofit/>
          </a:bodyPr>
          <a:lstStyle/>
          <a:p>
            <a:pPr lvl="0" rtl="0">
              <a:spcBef>
                <a:spcPts val="0"/>
              </a:spcBef>
              <a:buNone/>
            </a:pPr>
            <a:r>
              <a:rPr lang="en" sz="1000">
                <a:solidFill>
                  <a:srgbClr val="FFFFFF"/>
                </a:solidFill>
              </a:rPr>
              <a:t>Week 3</a:t>
            </a:r>
          </a:p>
        </p:txBody>
      </p:sp>
      <p:cxnSp>
        <p:nvCxnSpPr>
          <p:cNvPr id="164" name="Shape 164"/>
          <p:cNvCxnSpPr/>
          <p:nvPr/>
        </p:nvCxnSpPr>
        <p:spPr>
          <a:xfrm>
            <a:off x="1556975" y="2032175"/>
            <a:ext cx="0" cy="768900"/>
          </a:xfrm>
          <a:prstGeom prst="straightConnector1">
            <a:avLst/>
          </a:prstGeom>
          <a:noFill/>
          <a:ln cap="flat" cmpd="sng" w="9525">
            <a:solidFill>
              <a:schemeClr val="dk2"/>
            </a:solidFill>
            <a:prstDash val="solid"/>
            <a:round/>
            <a:headEnd len="lg" w="lg" type="none"/>
            <a:tailEnd len="lg" w="lg" type="none"/>
          </a:ln>
        </p:spPr>
      </p:cxnSp>
      <p:cxnSp>
        <p:nvCxnSpPr>
          <p:cNvPr id="165" name="Shape 165"/>
          <p:cNvCxnSpPr/>
          <p:nvPr/>
        </p:nvCxnSpPr>
        <p:spPr>
          <a:xfrm>
            <a:off x="5179525" y="2046050"/>
            <a:ext cx="0" cy="768900"/>
          </a:xfrm>
          <a:prstGeom prst="straightConnector1">
            <a:avLst/>
          </a:prstGeom>
          <a:noFill/>
          <a:ln cap="flat" cmpd="sng" w="9525">
            <a:solidFill>
              <a:schemeClr val="dk2"/>
            </a:solidFill>
            <a:prstDash val="solid"/>
            <a:round/>
            <a:headEnd len="lg" w="lg" type="none"/>
            <a:tailEnd len="lg" w="lg" type="none"/>
          </a:ln>
        </p:spPr>
      </p:cxnSp>
      <p:cxnSp>
        <p:nvCxnSpPr>
          <p:cNvPr id="166" name="Shape 166"/>
          <p:cNvCxnSpPr/>
          <p:nvPr/>
        </p:nvCxnSpPr>
        <p:spPr>
          <a:xfrm>
            <a:off x="2997525" y="3177000"/>
            <a:ext cx="0" cy="768900"/>
          </a:xfrm>
          <a:prstGeom prst="straightConnector1">
            <a:avLst/>
          </a:prstGeom>
          <a:noFill/>
          <a:ln cap="flat" cmpd="sng" w="9525">
            <a:solidFill>
              <a:schemeClr val="dk2"/>
            </a:solidFill>
            <a:prstDash val="solid"/>
            <a:round/>
            <a:headEnd len="lg" w="lg" type="none"/>
            <a:tailEnd len="lg" w="lg" type="none"/>
          </a:ln>
        </p:spPr>
      </p:cxnSp>
      <p:cxnSp>
        <p:nvCxnSpPr>
          <p:cNvPr id="167" name="Shape 167"/>
          <p:cNvCxnSpPr/>
          <p:nvPr/>
        </p:nvCxnSpPr>
        <p:spPr>
          <a:xfrm>
            <a:off x="7064975" y="3185250"/>
            <a:ext cx="0" cy="768900"/>
          </a:xfrm>
          <a:prstGeom prst="straightConnector1">
            <a:avLst/>
          </a:prstGeom>
          <a:noFill/>
          <a:ln cap="flat" cmpd="sng" w="9525">
            <a:solidFill>
              <a:schemeClr val="dk2"/>
            </a:solidFill>
            <a:prstDash val="solid"/>
            <a:round/>
            <a:headEnd len="lg" w="lg" type="none"/>
            <a:tailEnd len="lg" w="lg" type="none"/>
          </a:ln>
        </p:spPr>
      </p:cxnSp>
      <p:sp>
        <p:nvSpPr>
          <p:cNvPr id="168" name="Shape 168"/>
          <p:cNvSpPr txBox="1"/>
          <p:nvPr/>
        </p:nvSpPr>
        <p:spPr>
          <a:xfrm>
            <a:off x="5796562" y="1146050"/>
            <a:ext cx="2536800" cy="1600800"/>
          </a:xfrm>
          <a:prstGeom prst="rect">
            <a:avLst/>
          </a:prstGeom>
          <a:noFill/>
          <a:ln>
            <a:noFill/>
          </a:ln>
        </p:spPr>
        <p:txBody>
          <a:bodyPr anchorCtr="0" anchor="t" bIns="91425" lIns="91425" rIns="91425" tIns="91425">
            <a:noAutofit/>
          </a:bodyPr>
          <a:lstStyle/>
          <a:p>
            <a:pPr lvl="0" rtl="0" algn="ctr">
              <a:spcBef>
                <a:spcPts val="0"/>
              </a:spcBef>
              <a:buNone/>
            </a:pPr>
            <a:r>
              <a:rPr lang="en" sz="1200">
                <a:solidFill>
                  <a:srgbClr val="FFFFFF"/>
                </a:solidFill>
              </a:rPr>
              <a:t>IPad App Development (Remaining Tasks)</a:t>
            </a:r>
            <a:br>
              <a:rPr lang="en" sz="1200">
                <a:solidFill>
                  <a:srgbClr val="FFFFFF"/>
                </a:solidFill>
              </a:rPr>
            </a:br>
          </a:p>
          <a:p>
            <a:pPr lvl="0" rtl="0" algn="ctr">
              <a:spcBef>
                <a:spcPts val="0"/>
              </a:spcBef>
              <a:buNone/>
            </a:pPr>
            <a:r>
              <a:rPr lang="en" sz="1200">
                <a:solidFill>
                  <a:srgbClr val="FFFFFF"/>
                </a:solidFill>
              </a:rPr>
              <a:t>Set Widgets for Task 2 and 3</a:t>
            </a:r>
          </a:p>
          <a:p>
            <a:pPr lvl="0" rtl="0" algn="ctr">
              <a:spcBef>
                <a:spcPts val="0"/>
              </a:spcBef>
              <a:buNone/>
            </a:pPr>
            <a:r>
              <a:rPr lang="en" sz="1200">
                <a:solidFill>
                  <a:srgbClr val="FFFFFF"/>
                </a:solidFill>
              </a:rPr>
              <a:t>Connect Widgets to Controller</a:t>
            </a:r>
          </a:p>
          <a:p>
            <a:pPr lvl="0" rtl="0" algn="ctr">
              <a:spcBef>
                <a:spcPts val="0"/>
              </a:spcBef>
              <a:buNone/>
            </a:pPr>
            <a:r>
              <a:rPr lang="en" sz="1200">
                <a:solidFill>
                  <a:srgbClr val="FFFFFF"/>
                </a:solidFill>
              </a:rPr>
              <a:t>Match </a:t>
            </a:r>
            <a:r>
              <a:rPr lang="en" sz="1200">
                <a:solidFill>
                  <a:srgbClr val="FFFFFF"/>
                </a:solidFill>
              </a:rPr>
              <a:t>Aesthetics</a:t>
            </a:r>
            <a:r>
              <a:rPr lang="en" sz="1200">
                <a:solidFill>
                  <a:srgbClr val="FFFFFF"/>
                </a:solidFill>
              </a:rPr>
              <a:t> to Design Spec</a:t>
            </a:r>
          </a:p>
          <a:p>
            <a:pPr lvl="0" rtl="0" algn="ctr">
              <a:spcBef>
                <a:spcPts val="0"/>
              </a:spcBef>
              <a:buNone/>
            </a:pPr>
            <a:r>
              <a:rPr lang="en" sz="1200">
                <a:solidFill>
                  <a:srgbClr val="FFFFFF"/>
                </a:solidFill>
              </a:rPr>
              <a:t>Manually Test UI for issues</a:t>
            </a:r>
          </a:p>
        </p:txBody>
      </p:sp>
      <p:sp>
        <p:nvSpPr>
          <p:cNvPr id="169" name="Shape 169"/>
          <p:cNvSpPr txBox="1"/>
          <p:nvPr/>
        </p:nvSpPr>
        <p:spPr>
          <a:xfrm>
            <a:off x="4114225" y="3407350"/>
            <a:ext cx="2130600" cy="454800"/>
          </a:xfrm>
          <a:prstGeom prst="rect">
            <a:avLst/>
          </a:prstGeom>
          <a:noFill/>
          <a:ln>
            <a:noFill/>
          </a:ln>
        </p:spPr>
        <p:txBody>
          <a:bodyPr anchorCtr="0" anchor="t" bIns="91425" lIns="91425" rIns="91425" tIns="91425">
            <a:noAutofit/>
          </a:bodyPr>
          <a:lstStyle/>
          <a:p>
            <a:pPr lvl="0" rtl="0" algn="ctr">
              <a:spcBef>
                <a:spcPts val="0"/>
              </a:spcBef>
              <a:buNone/>
            </a:pPr>
            <a:r>
              <a:rPr lang="en" sz="1200">
                <a:solidFill>
                  <a:srgbClr val="FFFFFF"/>
                </a:solidFill>
              </a:rPr>
              <a:t>Midway Presentation!</a:t>
            </a:r>
          </a:p>
        </p:txBody>
      </p:sp>
      <p:sp>
        <p:nvSpPr>
          <p:cNvPr id="170" name="Shape 170"/>
          <p:cNvSpPr txBox="1"/>
          <p:nvPr>
            <p:ph idx="4294967295" type="title"/>
          </p:nvPr>
        </p:nvSpPr>
        <p:spPr>
          <a:xfrm>
            <a:off x="311700" y="445025"/>
            <a:ext cx="8520600" cy="572700"/>
          </a:xfrm>
          <a:prstGeom prst="rect">
            <a:avLst/>
          </a:prstGeom>
        </p:spPr>
        <p:txBody>
          <a:bodyPr anchorCtr="0" anchor="t" bIns="91425" lIns="91425" rIns="91425" tIns="91425">
            <a:noAutofit/>
          </a:bodyPr>
          <a:lstStyle/>
          <a:p>
            <a:pPr lvl="0" rtl="0">
              <a:spcBef>
                <a:spcPts val="0"/>
              </a:spcBef>
              <a:buNone/>
            </a:pPr>
            <a:r>
              <a:rPr lang="en">
                <a:solidFill>
                  <a:srgbClr val="1DB7B3"/>
                </a:solidFill>
              </a:rPr>
              <a:t>Product Development Timeline</a:t>
            </a: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4" name="Shape 174"/>
        <p:cNvGrpSpPr/>
        <p:nvPr/>
      </p:nvGrpSpPr>
      <p:grpSpPr>
        <a:xfrm>
          <a:off x="0" y="0"/>
          <a:ext cx="0" cy="0"/>
          <a:chOff x="0" y="0"/>
          <a:chExt cx="0" cy="0"/>
        </a:xfrm>
      </p:grpSpPr>
      <p:pic>
        <p:nvPicPr>
          <p:cNvPr descr="Screenshot from 2016-12-01 16-06-47.png" id="175" name="Shape 175"/>
          <p:cNvPicPr preferRelativeResize="0"/>
          <p:nvPr/>
        </p:nvPicPr>
        <p:blipFill>
          <a:blip r:embed="rId3">
            <a:alphaModFix/>
          </a:blip>
          <a:stretch>
            <a:fillRect/>
          </a:stretch>
        </p:blipFill>
        <p:spPr>
          <a:xfrm>
            <a:off x="311700" y="1403123"/>
            <a:ext cx="4107850" cy="3324100"/>
          </a:xfrm>
          <a:prstGeom prst="rect">
            <a:avLst/>
          </a:prstGeom>
          <a:noFill/>
          <a:ln>
            <a:noFill/>
          </a:ln>
        </p:spPr>
      </p:pic>
      <p:sp>
        <p:nvSpPr>
          <p:cNvPr id="176" name="Shape 176"/>
          <p:cNvSpPr txBox="1"/>
          <p:nvPr>
            <p:ph type="title"/>
          </p:nvPr>
        </p:nvSpPr>
        <p:spPr>
          <a:xfrm>
            <a:off x="311700" y="445025"/>
            <a:ext cx="4107900" cy="572700"/>
          </a:xfrm>
          <a:prstGeom prst="rect">
            <a:avLst/>
          </a:prstGeom>
        </p:spPr>
        <p:txBody>
          <a:bodyPr anchorCtr="0" anchor="t" bIns="91425" lIns="91425" rIns="91425" tIns="91425">
            <a:noAutofit/>
          </a:bodyPr>
          <a:lstStyle/>
          <a:p>
            <a:pPr lvl="0">
              <a:spcBef>
                <a:spcPts val="0"/>
              </a:spcBef>
              <a:buNone/>
            </a:pPr>
            <a:r>
              <a:rPr lang="en">
                <a:solidFill>
                  <a:srgbClr val="1DB7B3"/>
                </a:solidFill>
              </a:rPr>
              <a:t>Backend Data Model</a:t>
            </a:r>
          </a:p>
        </p:txBody>
      </p:sp>
      <p:pic>
        <p:nvPicPr>
          <p:cNvPr descr="Screenshot from 2016-12-01 16-07-25.png" id="177" name="Shape 177"/>
          <p:cNvPicPr preferRelativeResize="0"/>
          <p:nvPr/>
        </p:nvPicPr>
        <p:blipFill>
          <a:blip r:embed="rId4">
            <a:alphaModFix/>
          </a:blip>
          <a:stretch>
            <a:fillRect/>
          </a:stretch>
        </p:blipFill>
        <p:spPr>
          <a:xfrm>
            <a:off x="4562675" y="1402075"/>
            <a:ext cx="4419648" cy="3326194"/>
          </a:xfrm>
          <a:prstGeom prst="rect">
            <a:avLst/>
          </a:prstGeom>
          <a:noFill/>
          <a:ln>
            <a:noFill/>
          </a:ln>
        </p:spPr>
      </p:pic>
      <p:sp>
        <p:nvSpPr>
          <p:cNvPr id="178" name="Shape 178"/>
          <p:cNvSpPr txBox="1"/>
          <p:nvPr>
            <p:ph type="title"/>
          </p:nvPr>
        </p:nvSpPr>
        <p:spPr>
          <a:xfrm>
            <a:off x="4562675" y="445025"/>
            <a:ext cx="4251000" cy="572700"/>
          </a:xfrm>
          <a:prstGeom prst="rect">
            <a:avLst/>
          </a:prstGeom>
        </p:spPr>
        <p:txBody>
          <a:bodyPr anchorCtr="0" anchor="t" bIns="91425" lIns="91425" rIns="91425" tIns="91425">
            <a:noAutofit/>
          </a:bodyPr>
          <a:lstStyle/>
          <a:p>
            <a:pPr lvl="0" rtl="0">
              <a:spcBef>
                <a:spcPts val="0"/>
              </a:spcBef>
              <a:buNone/>
            </a:pPr>
            <a:r>
              <a:rPr lang="en">
                <a:solidFill>
                  <a:srgbClr val="1DB7B3"/>
                </a:solidFill>
              </a:rPr>
              <a:t>Manage Assignments</a:t>
            </a: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2" name="Shape 182"/>
        <p:cNvGrpSpPr/>
        <p:nvPr/>
      </p:nvGrpSpPr>
      <p:grpSpPr>
        <a:xfrm>
          <a:off x="0" y="0"/>
          <a:ext cx="0" cy="0"/>
          <a:chOff x="0" y="0"/>
          <a:chExt cx="0" cy="0"/>
        </a:xfrm>
      </p:grpSpPr>
      <p:sp>
        <p:nvSpPr>
          <p:cNvPr id="183" name="Shape 183"/>
          <p:cNvSpPr txBox="1"/>
          <p:nvPr>
            <p:ph type="title"/>
          </p:nvPr>
        </p:nvSpPr>
        <p:spPr>
          <a:xfrm>
            <a:off x="311700" y="445025"/>
            <a:ext cx="4266600" cy="572700"/>
          </a:xfrm>
          <a:prstGeom prst="rect">
            <a:avLst/>
          </a:prstGeom>
        </p:spPr>
        <p:txBody>
          <a:bodyPr anchorCtr="0" anchor="t" bIns="91425" lIns="91425" rIns="91425" tIns="91425">
            <a:noAutofit/>
          </a:bodyPr>
          <a:lstStyle/>
          <a:p>
            <a:pPr lvl="0">
              <a:spcBef>
                <a:spcPts val="0"/>
              </a:spcBef>
              <a:buNone/>
            </a:pPr>
            <a:r>
              <a:rPr lang="en">
                <a:solidFill>
                  <a:srgbClr val="1DB7B3"/>
                </a:solidFill>
              </a:rPr>
              <a:t>Manage Quizzes</a:t>
            </a:r>
          </a:p>
        </p:txBody>
      </p:sp>
      <p:sp>
        <p:nvSpPr>
          <p:cNvPr id="184" name="Shape 184"/>
          <p:cNvSpPr txBox="1"/>
          <p:nvPr>
            <p:ph type="title"/>
          </p:nvPr>
        </p:nvSpPr>
        <p:spPr>
          <a:xfrm>
            <a:off x="4832400" y="445025"/>
            <a:ext cx="4266600" cy="572700"/>
          </a:xfrm>
          <a:prstGeom prst="rect">
            <a:avLst/>
          </a:prstGeom>
        </p:spPr>
        <p:txBody>
          <a:bodyPr anchorCtr="0" anchor="t" bIns="91425" lIns="91425" rIns="91425" tIns="91425">
            <a:noAutofit/>
          </a:bodyPr>
          <a:lstStyle/>
          <a:p>
            <a:pPr lvl="0" rtl="0">
              <a:spcBef>
                <a:spcPts val="0"/>
              </a:spcBef>
              <a:buNone/>
            </a:pPr>
            <a:r>
              <a:rPr lang="en">
                <a:solidFill>
                  <a:srgbClr val="1DB7B3"/>
                </a:solidFill>
              </a:rPr>
              <a:t>Assign Quizzes</a:t>
            </a:r>
          </a:p>
        </p:txBody>
      </p:sp>
      <p:pic>
        <p:nvPicPr>
          <p:cNvPr descr="Screenshot from 2016-12-01 16-07-43.png" id="185" name="Shape 185"/>
          <p:cNvPicPr preferRelativeResize="0"/>
          <p:nvPr/>
        </p:nvPicPr>
        <p:blipFill>
          <a:blip r:embed="rId3">
            <a:alphaModFix/>
          </a:blip>
          <a:stretch>
            <a:fillRect/>
          </a:stretch>
        </p:blipFill>
        <p:spPr>
          <a:xfrm>
            <a:off x="311699" y="1258338"/>
            <a:ext cx="4266600" cy="3204661"/>
          </a:xfrm>
          <a:prstGeom prst="rect">
            <a:avLst/>
          </a:prstGeom>
          <a:noFill/>
          <a:ln>
            <a:noFill/>
          </a:ln>
        </p:spPr>
      </p:pic>
      <p:pic>
        <p:nvPicPr>
          <p:cNvPr descr="Screenshot from 2016-12-01 16-07-48.png" id="186" name="Shape 186"/>
          <p:cNvPicPr preferRelativeResize="0"/>
          <p:nvPr/>
        </p:nvPicPr>
        <p:blipFill>
          <a:blip r:embed="rId4">
            <a:alphaModFix/>
          </a:blip>
          <a:stretch>
            <a:fillRect/>
          </a:stretch>
        </p:blipFill>
        <p:spPr>
          <a:xfrm>
            <a:off x="4693624" y="1260487"/>
            <a:ext cx="4260899" cy="3200381"/>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0" name="Shape 190"/>
        <p:cNvGrpSpPr/>
        <p:nvPr/>
      </p:nvGrpSpPr>
      <p:grpSpPr>
        <a:xfrm>
          <a:off x="0" y="0"/>
          <a:ext cx="0" cy="0"/>
          <a:chOff x="0" y="0"/>
          <a:chExt cx="0" cy="0"/>
        </a:xfrm>
      </p:grpSpPr>
      <p:sp>
        <p:nvSpPr>
          <p:cNvPr id="191" name="Shape 191"/>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solidFill>
                  <a:srgbClr val="1DB7B3"/>
                </a:solidFill>
              </a:rPr>
              <a:t>Features Not Implemented</a:t>
            </a:r>
          </a:p>
        </p:txBody>
      </p:sp>
      <p:sp>
        <p:nvSpPr>
          <p:cNvPr id="192" name="Shape 192"/>
          <p:cNvSpPr txBox="1"/>
          <p:nvPr>
            <p:ph idx="1" type="body"/>
          </p:nvPr>
        </p:nvSpPr>
        <p:spPr>
          <a:xfrm>
            <a:off x="311700" y="1152475"/>
            <a:ext cx="8520600" cy="1255500"/>
          </a:xfrm>
          <a:prstGeom prst="rect">
            <a:avLst/>
          </a:prstGeom>
        </p:spPr>
        <p:txBody>
          <a:bodyPr anchorCtr="0" anchor="t" bIns="91425" lIns="91425" rIns="91425" tIns="91425">
            <a:noAutofit/>
          </a:bodyPr>
          <a:lstStyle/>
          <a:p>
            <a:pPr indent="-228600" lvl="0" marL="457200" rtl="0">
              <a:spcBef>
                <a:spcPts val="0"/>
              </a:spcBef>
              <a:buClr>
                <a:srgbClr val="FFFFFF"/>
              </a:buClr>
            </a:pPr>
            <a:r>
              <a:rPr lang="en">
                <a:solidFill>
                  <a:srgbClr val="FFFFFF"/>
                </a:solidFill>
              </a:rPr>
              <a:t>Context Specific Help Menu</a:t>
            </a:r>
          </a:p>
          <a:p>
            <a:pPr indent="-228600" lvl="0" marL="457200" rtl="0">
              <a:spcBef>
                <a:spcPts val="0"/>
              </a:spcBef>
              <a:buClr>
                <a:srgbClr val="FFFFFF"/>
              </a:buClr>
            </a:pPr>
            <a:r>
              <a:rPr lang="en">
                <a:solidFill>
                  <a:srgbClr val="FFFFFF"/>
                </a:solidFill>
              </a:rPr>
              <a:t>Settings Page from navigation bar</a:t>
            </a:r>
          </a:p>
          <a:p>
            <a:pPr indent="-228600" lvl="0" marL="457200">
              <a:spcBef>
                <a:spcPts val="0"/>
              </a:spcBef>
              <a:buClr>
                <a:srgbClr val="FFFFFF"/>
              </a:buClr>
            </a:pPr>
            <a:r>
              <a:rPr lang="en">
                <a:solidFill>
                  <a:srgbClr val="FFFFFF"/>
                </a:solidFill>
              </a:rPr>
              <a:t>Creation of new classes</a:t>
            </a:r>
          </a:p>
        </p:txBody>
      </p:sp>
      <p:sp>
        <p:nvSpPr>
          <p:cNvPr id="193" name="Shape 193"/>
          <p:cNvSpPr txBox="1"/>
          <p:nvPr>
            <p:ph type="title"/>
          </p:nvPr>
        </p:nvSpPr>
        <p:spPr>
          <a:xfrm>
            <a:off x="311700" y="2574325"/>
            <a:ext cx="8520600" cy="572700"/>
          </a:xfrm>
          <a:prstGeom prst="rect">
            <a:avLst/>
          </a:prstGeom>
        </p:spPr>
        <p:txBody>
          <a:bodyPr anchorCtr="0" anchor="t" bIns="91425" lIns="91425" rIns="91425" tIns="91425">
            <a:noAutofit/>
          </a:bodyPr>
          <a:lstStyle/>
          <a:p>
            <a:pPr lvl="0" rtl="0">
              <a:spcBef>
                <a:spcPts val="0"/>
              </a:spcBef>
              <a:buNone/>
            </a:pPr>
            <a:r>
              <a:rPr lang="en">
                <a:solidFill>
                  <a:srgbClr val="1DB7B3"/>
                </a:solidFill>
              </a:rPr>
              <a:t>Hard Coded Data</a:t>
            </a:r>
          </a:p>
        </p:txBody>
      </p:sp>
      <p:sp>
        <p:nvSpPr>
          <p:cNvPr id="194" name="Shape 194"/>
          <p:cNvSpPr txBox="1"/>
          <p:nvPr>
            <p:ph idx="1" type="body"/>
          </p:nvPr>
        </p:nvSpPr>
        <p:spPr>
          <a:xfrm>
            <a:off x="311700" y="3362275"/>
            <a:ext cx="8520600" cy="1255500"/>
          </a:xfrm>
          <a:prstGeom prst="rect">
            <a:avLst/>
          </a:prstGeom>
        </p:spPr>
        <p:txBody>
          <a:bodyPr anchorCtr="0" anchor="t" bIns="91425" lIns="91425" rIns="91425" tIns="91425">
            <a:noAutofit/>
          </a:bodyPr>
          <a:lstStyle/>
          <a:p>
            <a:pPr indent="-228600" lvl="0" marL="457200" rtl="0">
              <a:spcBef>
                <a:spcPts val="0"/>
              </a:spcBef>
              <a:buClr>
                <a:srgbClr val="FFFFFF"/>
              </a:buClr>
            </a:pPr>
            <a:r>
              <a:rPr lang="en">
                <a:solidFill>
                  <a:srgbClr val="FFFFFF"/>
                </a:solidFill>
              </a:rPr>
              <a:t>All data from backend data model</a:t>
            </a:r>
          </a:p>
          <a:p>
            <a:pPr indent="-228600" lvl="0" marL="457200" rtl="0">
              <a:spcBef>
                <a:spcPts val="0"/>
              </a:spcBef>
              <a:buClr>
                <a:srgbClr val="FFFFFF"/>
              </a:buClr>
            </a:pPr>
            <a:r>
              <a:rPr lang="en">
                <a:solidFill>
                  <a:srgbClr val="FFFFFF"/>
                </a:solidFill>
              </a:rPr>
              <a:t>Current calculation of average scores by quiz</a:t>
            </a:r>
          </a:p>
          <a:p>
            <a:pPr indent="-228600" lvl="0" marL="457200" rtl="0">
              <a:spcBef>
                <a:spcPts val="0"/>
              </a:spcBef>
              <a:buClr>
                <a:srgbClr val="FFFFFF"/>
              </a:buClr>
            </a:pPr>
            <a:r>
              <a:rPr lang="en">
                <a:solidFill>
                  <a:srgbClr val="FFFFFF"/>
                </a:solidFill>
              </a:rPr>
              <a:t>Query results from search bar</a:t>
            </a: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8" name="Shape 198"/>
        <p:cNvGrpSpPr/>
        <p:nvPr/>
      </p:nvGrpSpPr>
      <p:grpSpPr>
        <a:xfrm>
          <a:off x="0" y="0"/>
          <a:ext cx="0" cy="0"/>
          <a:chOff x="0" y="0"/>
          <a:chExt cx="0" cy="0"/>
        </a:xfrm>
      </p:grpSpPr>
      <p:sp>
        <p:nvSpPr>
          <p:cNvPr id="199" name="Shape 199"/>
          <p:cNvSpPr txBox="1"/>
          <p:nvPr>
            <p:ph type="title"/>
          </p:nvPr>
        </p:nvSpPr>
        <p:spPr>
          <a:xfrm>
            <a:off x="671250" y="2141250"/>
            <a:ext cx="7852200" cy="861000"/>
          </a:xfrm>
          <a:prstGeom prst="rect">
            <a:avLst/>
          </a:prstGeom>
        </p:spPr>
        <p:txBody>
          <a:bodyPr anchorCtr="0" anchor="ctr" bIns="91425" lIns="91425" rIns="91425" tIns="91425">
            <a:noAutofit/>
          </a:bodyPr>
          <a:lstStyle/>
          <a:p>
            <a:pPr lvl="0">
              <a:spcBef>
                <a:spcPts val="0"/>
              </a:spcBef>
              <a:buNone/>
            </a:pPr>
            <a:r>
              <a:rPr lang="en">
                <a:solidFill>
                  <a:srgbClr val="1DB7B3"/>
                </a:solidFill>
              </a:rPr>
              <a:t>Prototype Demo</a:t>
            </a: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3" name="Shape 203"/>
        <p:cNvGrpSpPr/>
        <p:nvPr/>
      </p:nvGrpSpPr>
      <p:grpSpPr>
        <a:xfrm>
          <a:off x="0" y="0"/>
          <a:ext cx="0" cy="0"/>
          <a:chOff x="0" y="0"/>
          <a:chExt cx="0" cy="0"/>
        </a:xfrm>
      </p:grpSpPr>
      <p:sp>
        <p:nvSpPr>
          <p:cNvPr id="204" name="Shape 204"/>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solidFill>
                  <a:srgbClr val="1DB7B3"/>
                </a:solidFill>
              </a:rPr>
              <a:t>Summary</a:t>
            </a:r>
          </a:p>
        </p:txBody>
      </p:sp>
      <p:sp>
        <p:nvSpPr>
          <p:cNvPr id="205" name="Shape 205"/>
          <p:cNvSpPr txBox="1"/>
          <p:nvPr>
            <p:ph idx="1" type="body"/>
          </p:nvPr>
        </p:nvSpPr>
        <p:spPr>
          <a:xfrm>
            <a:off x="311700" y="1152475"/>
            <a:ext cx="8520600" cy="3416400"/>
          </a:xfrm>
          <a:prstGeom prst="rect">
            <a:avLst/>
          </a:prstGeom>
        </p:spPr>
        <p:txBody>
          <a:bodyPr anchorCtr="0" anchor="t" bIns="91425" lIns="91425" rIns="91425" tIns="91425">
            <a:noAutofit/>
          </a:bodyPr>
          <a:lstStyle/>
          <a:p>
            <a:pPr indent="-228600" lvl="0" marL="457200" rtl="0">
              <a:spcBef>
                <a:spcPts val="0"/>
              </a:spcBef>
              <a:buClr>
                <a:srgbClr val="FFFFFF"/>
              </a:buClr>
            </a:pPr>
            <a:r>
              <a:rPr lang="en">
                <a:solidFill>
                  <a:srgbClr val="FFFFFF"/>
                </a:solidFill>
              </a:rPr>
              <a:t>Completed functionality for task of assigning quizzes to classes</a:t>
            </a:r>
          </a:p>
          <a:p>
            <a:pPr indent="-228600" lvl="0" marL="457200">
              <a:spcBef>
                <a:spcPts val="0"/>
              </a:spcBef>
              <a:buClr>
                <a:srgbClr val="FFFFFF"/>
              </a:buClr>
            </a:pPr>
            <a:r>
              <a:rPr lang="en">
                <a:solidFill>
                  <a:srgbClr val="FFFFFF"/>
                </a:solidFill>
              </a:rPr>
              <a:t>Moving on to complete remaining two tasks in the next week</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0" name="Shape 70"/>
        <p:cNvGrpSpPr/>
        <p:nvPr/>
      </p:nvGrpSpPr>
      <p:grpSpPr>
        <a:xfrm>
          <a:off x="0" y="0"/>
          <a:ext cx="0" cy="0"/>
          <a:chOff x="0" y="0"/>
          <a:chExt cx="0" cy="0"/>
        </a:xfrm>
      </p:grpSpPr>
      <p:sp>
        <p:nvSpPr>
          <p:cNvPr id="71" name="Shape 71"/>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solidFill>
                  <a:srgbClr val="1DB7B3"/>
                </a:solidFill>
              </a:rPr>
              <a:t>Problem</a:t>
            </a:r>
          </a:p>
        </p:txBody>
      </p:sp>
      <p:sp>
        <p:nvSpPr>
          <p:cNvPr id="72" name="Shape 72"/>
          <p:cNvSpPr txBox="1"/>
          <p:nvPr>
            <p:ph idx="1" type="body"/>
          </p:nvPr>
        </p:nvSpPr>
        <p:spPr>
          <a:xfrm>
            <a:off x="311700" y="1152475"/>
            <a:ext cx="8520600" cy="1374900"/>
          </a:xfrm>
          <a:prstGeom prst="rect">
            <a:avLst/>
          </a:prstGeom>
        </p:spPr>
        <p:txBody>
          <a:bodyPr anchorCtr="0" anchor="t" bIns="91425" lIns="91425" rIns="91425" tIns="91425">
            <a:noAutofit/>
          </a:bodyPr>
          <a:lstStyle/>
          <a:p>
            <a:pPr lvl="0">
              <a:spcBef>
                <a:spcPts val="0"/>
              </a:spcBef>
              <a:buNone/>
            </a:pPr>
            <a:r>
              <a:rPr lang="en">
                <a:solidFill>
                  <a:srgbClr val="FFFFFF"/>
                </a:solidFill>
                <a:latin typeface="Arial"/>
                <a:ea typeface="Arial"/>
                <a:cs typeface="Arial"/>
                <a:sym typeface="Arial"/>
              </a:rPr>
              <a:t>Teachers face a problem that they start the school year with limited information about the knowledge level of their students. In the remainder of the school year their students’ progress is tracked on an ad-hoc basis with quizzes.</a:t>
            </a:r>
          </a:p>
        </p:txBody>
      </p:sp>
      <p:sp>
        <p:nvSpPr>
          <p:cNvPr id="73" name="Shape 73"/>
          <p:cNvSpPr txBox="1"/>
          <p:nvPr>
            <p:ph type="title"/>
          </p:nvPr>
        </p:nvSpPr>
        <p:spPr>
          <a:xfrm>
            <a:off x="311700" y="2527375"/>
            <a:ext cx="8520600" cy="572700"/>
          </a:xfrm>
          <a:prstGeom prst="rect">
            <a:avLst/>
          </a:prstGeom>
        </p:spPr>
        <p:txBody>
          <a:bodyPr anchorCtr="0" anchor="t" bIns="91425" lIns="91425" rIns="91425" tIns="91425">
            <a:noAutofit/>
          </a:bodyPr>
          <a:lstStyle/>
          <a:p>
            <a:pPr lvl="0" rtl="0">
              <a:spcBef>
                <a:spcPts val="0"/>
              </a:spcBef>
              <a:buNone/>
            </a:pPr>
            <a:r>
              <a:rPr lang="en">
                <a:solidFill>
                  <a:srgbClr val="1DB7B3"/>
                </a:solidFill>
              </a:rPr>
              <a:t>Solution</a:t>
            </a:r>
          </a:p>
        </p:txBody>
      </p:sp>
      <p:sp>
        <p:nvSpPr>
          <p:cNvPr id="74" name="Shape 74"/>
          <p:cNvSpPr txBox="1"/>
          <p:nvPr/>
        </p:nvSpPr>
        <p:spPr>
          <a:xfrm>
            <a:off x="481800" y="3351000"/>
            <a:ext cx="8950500" cy="1044300"/>
          </a:xfrm>
          <a:prstGeom prst="rect">
            <a:avLst/>
          </a:prstGeom>
          <a:noFill/>
          <a:ln>
            <a:noFill/>
          </a:ln>
        </p:spPr>
        <p:txBody>
          <a:bodyPr anchorCtr="0" anchor="t" bIns="91425" lIns="91425" rIns="91425" tIns="91425">
            <a:noAutofit/>
          </a:bodyPr>
          <a:lstStyle/>
          <a:p>
            <a:pPr lvl="0">
              <a:spcBef>
                <a:spcPts val="0"/>
              </a:spcBef>
              <a:buNone/>
            </a:pPr>
            <a:r>
              <a:t/>
            </a:r>
            <a:endParaRPr/>
          </a:p>
        </p:txBody>
      </p:sp>
      <p:sp>
        <p:nvSpPr>
          <p:cNvPr id="75" name="Shape 75"/>
          <p:cNvSpPr txBox="1"/>
          <p:nvPr>
            <p:ph idx="1" type="body"/>
          </p:nvPr>
        </p:nvSpPr>
        <p:spPr>
          <a:xfrm>
            <a:off x="311700" y="3185700"/>
            <a:ext cx="8520600" cy="1374900"/>
          </a:xfrm>
          <a:prstGeom prst="rect">
            <a:avLst/>
          </a:prstGeom>
        </p:spPr>
        <p:txBody>
          <a:bodyPr anchorCtr="0" anchor="t" bIns="91425" lIns="91425" rIns="91425" tIns="91425">
            <a:noAutofit/>
          </a:bodyPr>
          <a:lstStyle/>
          <a:p>
            <a:pPr lvl="0" rtl="0">
              <a:spcBef>
                <a:spcPts val="0"/>
              </a:spcBef>
              <a:buNone/>
            </a:pPr>
            <a:r>
              <a:rPr lang="en">
                <a:solidFill>
                  <a:srgbClr val="FFFFFF"/>
                </a:solidFill>
                <a:latin typeface="Arial"/>
                <a:ea typeface="Arial"/>
                <a:cs typeface="Arial"/>
                <a:sym typeface="Arial"/>
              </a:rPr>
              <a:t>Our application serves to provide a method for teachers to give formative assessments to their students to understand the materials that they already know and what they need to teach.</a:t>
            </a: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9" name="Shape 79"/>
        <p:cNvGrpSpPr/>
        <p:nvPr/>
      </p:nvGrpSpPr>
      <p:grpSpPr>
        <a:xfrm>
          <a:off x="0" y="0"/>
          <a:ext cx="0" cy="0"/>
          <a:chOff x="0" y="0"/>
          <a:chExt cx="0" cy="0"/>
        </a:xfrm>
      </p:grpSpPr>
      <p:sp>
        <p:nvSpPr>
          <p:cNvPr id="80" name="Shape 80"/>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solidFill>
                  <a:srgbClr val="1DB7B3"/>
                </a:solidFill>
              </a:rPr>
              <a:t>Overview of talk</a:t>
            </a:r>
          </a:p>
        </p:txBody>
      </p:sp>
      <p:sp>
        <p:nvSpPr>
          <p:cNvPr id="81" name="Shape 81"/>
          <p:cNvSpPr txBox="1"/>
          <p:nvPr>
            <p:ph idx="1" type="body"/>
          </p:nvPr>
        </p:nvSpPr>
        <p:spPr>
          <a:xfrm>
            <a:off x="311700" y="1152475"/>
            <a:ext cx="8520600" cy="3416400"/>
          </a:xfrm>
          <a:prstGeom prst="rect">
            <a:avLst/>
          </a:prstGeom>
        </p:spPr>
        <p:txBody>
          <a:bodyPr anchorCtr="0" anchor="t" bIns="91425" lIns="91425" rIns="91425" tIns="91425">
            <a:noAutofit/>
          </a:bodyPr>
          <a:lstStyle/>
          <a:p>
            <a:pPr indent="-381000" lvl="0" marL="457200" rtl="0">
              <a:spcBef>
                <a:spcPts val="0"/>
              </a:spcBef>
              <a:buClr>
                <a:srgbClr val="FFFFFF"/>
              </a:buClr>
              <a:buSzPct val="100000"/>
              <a:buAutoNum type="arabicPeriod"/>
            </a:pPr>
            <a:r>
              <a:rPr lang="en" sz="2400">
                <a:solidFill>
                  <a:srgbClr val="FFFFFF"/>
                </a:solidFill>
              </a:rPr>
              <a:t>Design changes</a:t>
            </a:r>
          </a:p>
          <a:p>
            <a:pPr lvl="0">
              <a:spcBef>
                <a:spcPts val="0"/>
              </a:spcBef>
              <a:buNone/>
            </a:pPr>
            <a:r>
              <a:t/>
            </a:r>
            <a:endParaRPr sz="2400">
              <a:solidFill>
                <a:srgbClr val="FFFFFF"/>
              </a:solidFill>
            </a:endParaRPr>
          </a:p>
          <a:p>
            <a:pPr indent="-381000" lvl="0" marL="457200">
              <a:spcBef>
                <a:spcPts val="0"/>
              </a:spcBef>
              <a:buClr>
                <a:srgbClr val="FFFFFF"/>
              </a:buClr>
              <a:buSzPct val="100000"/>
              <a:buAutoNum type="arabicPeriod"/>
            </a:pPr>
            <a:r>
              <a:rPr lang="en" sz="2400">
                <a:solidFill>
                  <a:srgbClr val="FFFFFF"/>
                </a:solidFill>
              </a:rPr>
              <a:t>Prototype implementation</a:t>
            </a: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5" name="Shape 85"/>
        <p:cNvGrpSpPr/>
        <p:nvPr/>
      </p:nvGrpSpPr>
      <p:grpSpPr>
        <a:xfrm>
          <a:off x="0" y="0"/>
          <a:ext cx="0" cy="0"/>
          <a:chOff x="0" y="0"/>
          <a:chExt cx="0" cy="0"/>
        </a:xfrm>
      </p:grpSpPr>
      <p:sp>
        <p:nvSpPr>
          <p:cNvPr id="86" name="Shape 86"/>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solidFill>
                  <a:srgbClr val="1DB7B3"/>
                </a:solidFill>
              </a:rPr>
              <a:t>Tasks</a:t>
            </a:r>
          </a:p>
        </p:txBody>
      </p:sp>
      <p:sp>
        <p:nvSpPr>
          <p:cNvPr id="87" name="Shape 87"/>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rPr lang="en">
                <a:solidFill>
                  <a:srgbClr val="FFFFFF"/>
                </a:solidFill>
                <a:latin typeface="Arial"/>
                <a:ea typeface="Arial"/>
                <a:cs typeface="Arial"/>
                <a:sym typeface="Arial"/>
              </a:rPr>
              <a:t>Easy : The teacher manages all quizzes given to students</a:t>
            </a:r>
          </a:p>
          <a:p>
            <a:pPr lvl="0">
              <a:spcBef>
                <a:spcPts val="0"/>
              </a:spcBef>
              <a:buNone/>
            </a:pPr>
            <a:r>
              <a:t/>
            </a:r>
            <a:endParaRPr>
              <a:solidFill>
                <a:srgbClr val="FFFFFF"/>
              </a:solidFill>
              <a:latin typeface="Arial"/>
              <a:ea typeface="Arial"/>
              <a:cs typeface="Arial"/>
              <a:sym typeface="Arial"/>
            </a:endParaRPr>
          </a:p>
          <a:p>
            <a:pPr lvl="0">
              <a:spcBef>
                <a:spcPts val="0"/>
              </a:spcBef>
              <a:buNone/>
            </a:pPr>
            <a:r>
              <a:rPr lang="en">
                <a:solidFill>
                  <a:srgbClr val="FFFFFF"/>
                </a:solidFill>
                <a:latin typeface="Arial"/>
                <a:ea typeface="Arial"/>
                <a:cs typeface="Arial"/>
                <a:sym typeface="Arial"/>
              </a:rPr>
              <a:t>Medium : The teacher creates custom quizzes for students</a:t>
            </a:r>
          </a:p>
          <a:p>
            <a:pPr lvl="0">
              <a:spcBef>
                <a:spcPts val="0"/>
              </a:spcBef>
              <a:buNone/>
            </a:pPr>
            <a:r>
              <a:t/>
            </a:r>
            <a:endParaRPr>
              <a:solidFill>
                <a:srgbClr val="FFFFFF"/>
              </a:solidFill>
              <a:latin typeface="Arial"/>
              <a:ea typeface="Arial"/>
              <a:cs typeface="Arial"/>
              <a:sym typeface="Arial"/>
            </a:endParaRPr>
          </a:p>
          <a:p>
            <a:pPr lvl="0">
              <a:spcBef>
                <a:spcPts val="0"/>
              </a:spcBef>
              <a:buNone/>
            </a:pPr>
            <a:r>
              <a:rPr lang="en">
                <a:solidFill>
                  <a:srgbClr val="FFFFFF"/>
                </a:solidFill>
                <a:latin typeface="Arial"/>
                <a:ea typeface="Arial"/>
                <a:cs typeface="Arial"/>
                <a:sym typeface="Arial"/>
              </a:rPr>
              <a:t>Hard : The teacher checks the student’s progress</a:t>
            </a:r>
          </a:p>
          <a:p>
            <a:pPr lvl="0">
              <a:spcBef>
                <a:spcPts val="0"/>
              </a:spcBef>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1" name="Shape 91"/>
        <p:cNvGrpSpPr/>
        <p:nvPr/>
      </p:nvGrpSpPr>
      <p:grpSpPr>
        <a:xfrm>
          <a:off x="0" y="0"/>
          <a:ext cx="0" cy="0"/>
          <a:chOff x="0" y="0"/>
          <a:chExt cx="0" cy="0"/>
        </a:xfrm>
      </p:grpSpPr>
      <p:sp>
        <p:nvSpPr>
          <p:cNvPr id="92" name="Shape 92"/>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solidFill>
                  <a:srgbClr val="1DB7B3"/>
                </a:solidFill>
              </a:rPr>
              <a:t>Heuristic Evaluation Results</a:t>
            </a:r>
          </a:p>
        </p:txBody>
      </p:sp>
      <p:graphicFrame>
        <p:nvGraphicFramePr>
          <p:cNvPr id="93" name="Shape 93"/>
          <p:cNvGraphicFramePr/>
          <p:nvPr/>
        </p:nvGraphicFramePr>
        <p:xfrm>
          <a:off x="657250" y="1413200"/>
          <a:ext cx="3000000" cy="3000000"/>
        </p:xfrm>
        <a:graphic>
          <a:graphicData uri="http://schemas.openxmlformats.org/drawingml/2006/table">
            <a:tbl>
              <a:tblPr>
                <a:noFill/>
                <a:tableStyleId>{B9691D3F-6397-4A4F-A769-DEFF44CCD3D6}</a:tableStyleId>
              </a:tblPr>
              <a:tblGrid>
                <a:gridCol w="1160750"/>
                <a:gridCol w="1175700"/>
              </a:tblGrid>
              <a:tr h="381000">
                <a:tc>
                  <a:txBody>
                    <a:bodyPr>
                      <a:noAutofit/>
                    </a:bodyPr>
                    <a:lstStyle/>
                    <a:p>
                      <a:pPr lvl="0">
                        <a:spcBef>
                          <a:spcPts val="0"/>
                        </a:spcBef>
                        <a:buNone/>
                      </a:pPr>
                      <a:r>
                        <a:rPr lang="en">
                          <a:solidFill>
                            <a:srgbClr val="FFFFFF"/>
                          </a:solidFill>
                        </a:rPr>
                        <a:t>Categories</a:t>
                      </a:r>
                    </a:p>
                  </a:txBody>
                  <a:tcPr marT="91425" marB="91425" marR="91425" marL="91425">
                    <a:lnL cap="flat" cmpd="sng" w="9525">
                      <a:solidFill>
                        <a:srgbClr val="FFFFFF"/>
                      </a:solidFill>
                      <a:prstDash val="solid"/>
                      <a:round/>
                      <a:headEnd len="med" w="med" type="none"/>
                      <a:tailEnd len="med" w="med" type="none"/>
                    </a:lnL>
                    <a:lnR cap="flat" cmpd="sng" w="9525">
                      <a:solidFill>
                        <a:srgbClr val="FFFFFF"/>
                      </a:solidFill>
                      <a:prstDash val="solid"/>
                      <a:round/>
                      <a:headEnd len="med" w="med" type="none"/>
                      <a:tailEnd len="med" w="med" type="none"/>
                    </a:lnR>
                    <a:lnT cap="flat" cmpd="sng" w="9525">
                      <a:solidFill>
                        <a:srgbClr val="FFFFFF"/>
                      </a:solidFill>
                      <a:prstDash val="solid"/>
                      <a:round/>
                      <a:headEnd len="med" w="med" type="none"/>
                      <a:tailEnd len="med" w="med" type="none"/>
                    </a:lnT>
                    <a:lnB cap="flat" cmpd="sng" w="9525">
                      <a:solidFill>
                        <a:srgbClr val="FFFFFF"/>
                      </a:solidFill>
                      <a:prstDash val="solid"/>
                      <a:round/>
                      <a:headEnd len="med" w="med" type="none"/>
                      <a:tailEnd len="med" w="med" type="none"/>
                    </a:lnB>
                  </a:tcPr>
                </a:tc>
                <a:tc>
                  <a:txBody>
                    <a:bodyPr>
                      <a:noAutofit/>
                    </a:bodyPr>
                    <a:lstStyle/>
                    <a:p>
                      <a:pPr lvl="0">
                        <a:spcBef>
                          <a:spcPts val="0"/>
                        </a:spcBef>
                        <a:buNone/>
                      </a:pPr>
                      <a:r>
                        <a:rPr lang="en">
                          <a:solidFill>
                            <a:srgbClr val="FFFFFF"/>
                          </a:solidFill>
                        </a:rPr>
                        <a:t># Violations </a:t>
                      </a:r>
                    </a:p>
                  </a:txBody>
                  <a:tcPr marT="91425" marB="91425" marR="91425" marL="91425">
                    <a:lnL cap="flat" cmpd="sng" w="9525">
                      <a:solidFill>
                        <a:srgbClr val="FFFFFF"/>
                      </a:solidFill>
                      <a:prstDash val="solid"/>
                      <a:round/>
                      <a:headEnd len="med" w="med" type="none"/>
                      <a:tailEnd len="med" w="med" type="none"/>
                    </a:lnL>
                    <a:lnR cap="flat" cmpd="sng" w="9525">
                      <a:solidFill>
                        <a:srgbClr val="FFFFFF"/>
                      </a:solidFill>
                      <a:prstDash val="solid"/>
                      <a:round/>
                      <a:headEnd len="med" w="med" type="none"/>
                      <a:tailEnd len="med" w="med" type="none"/>
                    </a:lnR>
                    <a:lnT cap="flat" cmpd="sng" w="9525">
                      <a:solidFill>
                        <a:srgbClr val="FFFFFF"/>
                      </a:solidFill>
                      <a:prstDash val="solid"/>
                      <a:round/>
                      <a:headEnd len="med" w="med" type="none"/>
                      <a:tailEnd len="med" w="med" type="none"/>
                    </a:lnT>
                    <a:lnB cap="flat" cmpd="sng" w="9525">
                      <a:solidFill>
                        <a:srgbClr val="FFFFFF"/>
                      </a:solidFill>
                      <a:prstDash val="solid"/>
                      <a:round/>
                      <a:headEnd len="med" w="med" type="none"/>
                      <a:tailEnd len="med" w="med" type="none"/>
                    </a:lnB>
                  </a:tcPr>
                </a:tc>
              </a:tr>
              <a:tr h="396200">
                <a:tc>
                  <a:txBody>
                    <a:bodyPr>
                      <a:noAutofit/>
                    </a:bodyPr>
                    <a:lstStyle/>
                    <a:p>
                      <a:pPr lvl="0">
                        <a:spcBef>
                          <a:spcPts val="0"/>
                        </a:spcBef>
                        <a:buNone/>
                      </a:pPr>
                      <a:r>
                        <a:rPr lang="en">
                          <a:solidFill>
                            <a:srgbClr val="FFFFFF"/>
                          </a:solidFill>
                        </a:rPr>
                        <a:t>Level 0 </a:t>
                      </a:r>
                    </a:p>
                  </a:txBody>
                  <a:tcPr marT="91425" marB="91425" marR="91425" marL="91425">
                    <a:lnL cap="flat" cmpd="sng" w="9525">
                      <a:solidFill>
                        <a:srgbClr val="FFFFFF"/>
                      </a:solidFill>
                      <a:prstDash val="solid"/>
                      <a:round/>
                      <a:headEnd len="med" w="med" type="none"/>
                      <a:tailEnd len="med" w="med" type="none"/>
                    </a:lnL>
                    <a:lnR cap="flat" cmpd="sng" w="9525">
                      <a:solidFill>
                        <a:srgbClr val="FFFFFF"/>
                      </a:solidFill>
                      <a:prstDash val="solid"/>
                      <a:round/>
                      <a:headEnd len="med" w="med" type="none"/>
                      <a:tailEnd len="med" w="med" type="none"/>
                    </a:lnR>
                    <a:lnT cap="flat" cmpd="sng" w="9525">
                      <a:solidFill>
                        <a:srgbClr val="FFFFFF"/>
                      </a:solidFill>
                      <a:prstDash val="solid"/>
                      <a:round/>
                      <a:headEnd len="med" w="med" type="none"/>
                      <a:tailEnd len="med" w="med" type="none"/>
                    </a:lnT>
                    <a:lnB cap="flat" cmpd="sng" w="9525">
                      <a:solidFill>
                        <a:srgbClr val="FFFFFF"/>
                      </a:solidFill>
                      <a:prstDash val="solid"/>
                      <a:round/>
                      <a:headEnd len="med" w="med" type="none"/>
                      <a:tailEnd len="med" w="med" type="none"/>
                    </a:lnB>
                  </a:tcPr>
                </a:tc>
                <a:tc>
                  <a:txBody>
                    <a:bodyPr>
                      <a:noAutofit/>
                    </a:bodyPr>
                    <a:lstStyle/>
                    <a:p>
                      <a:pPr lvl="0">
                        <a:spcBef>
                          <a:spcPts val="0"/>
                        </a:spcBef>
                        <a:buNone/>
                      </a:pPr>
                      <a:r>
                        <a:rPr lang="en">
                          <a:solidFill>
                            <a:srgbClr val="FFFFFF"/>
                          </a:solidFill>
                        </a:rPr>
                        <a:t>7</a:t>
                      </a:r>
                    </a:p>
                  </a:txBody>
                  <a:tcPr marT="91425" marB="91425" marR="91425" marL="91425">
                    <a:lnL cap="flat" cmpd="sng" w="9525">
                      <a:solidFill>
                        <a:srgbClr val="FFFFFF"/>
                      </a:solidFill>
                      <a:prstDash val="solid"/>
                      <a:round/>
                      <a:headEnd len="med" w="med" type="none"/>
                      <a:tailEnd len="med" w="med" type="none"/>
                    </a:lnL>
                    <a:lnR cap="flat" cmpd="sng" w="9525">
                      <a:solidFill>
                        <a:srgbClr val="FFFFFF"/>
                      </a:solidFill>
                      <a:prstDash val="solid"/>
                      <a:round/>
                      <a:headEnd len="med" w="med" type="none"/>
                      <a:tailEnd len="med" w="med" type="none"/>
                    </a:lnR>
                    <a:lnT cap="flat" cmpd="sng" w="9525">
                      <a:solidFill>
                        <a:srgbClr val="FFFFFF"/>
                      </a:solidFill>
                      <a:prstDash val="solid"/>
                      <a:round/>
                      <a:headEnd len="med" w="med" type="none"/>
                      <a:tailEnd len="med" w="med" type="none"/>
                    </a:lnT>
                    <a:lnB cap="flat" cmpd="sng" w="9525">
                      <a:solidFill>
                        <a:srgbClr val="FFFFFF"/>
                      </a:solidFill>
                      <a:prstDash val="solid"/>
                      <a:round/>
                      <a:headEnd len="med" w="med" type="none"/>
                      <a:tailEnd len="med" w="med" type="none"/>
                    </a:lnB>
                  </a:tcPr>
                </a:tc>
              </a:tr>
              <a:tr h="381000">
                <a:tc>
                  <a:txBody>
                    <a:bodyPr>
                      <a:noAutofit/>
                    </a:bodyPr>
                    <a:lstStyle/>
                    <a:p>
                      <a:pPr lvl="0">
                        <a:spcBef>
                          <a:spcPts val="0"/>
                        </a:spcBef>
                        <a:buNone/>
                      </a:pPr>
                      <a:r>
                        <a:rPr lang="en">
                          <a:solidFill>
                            <a:srgbClr val="FFFFFF"/>
                          </a:solidFill>
                        </a:rPr>
                        <a:t>Level 1</a:t>
                      </a:r>
                    </a:p>
                  </a:txBody>
                  <a:tcPr marT="91425" marB="91425" marR="91425" marL="91425">
                    <a:lnL cap="flat" cmpd="sng" w="9525">
                      <a:solidFill>
                        <a:srgbClr val="FFFFFF"/>
                      </a:solidFill>
                      <a:prstDash val="solid"/>
                      <a:round/>
                      <a:headEnd len="med" w="med" type="none"/>
                      <a:tailEnd len="med" w="med" type="none"/>
                    </a:lnL>
                    <a:lnR cap="flat" cmpd="sng" w="9525">
                      <a:solidFill>
                        <a:srgbClr val="FFFFFF"/>
                      </a:solidFill>
                      <a:prstDash val="solid"/>
                      <a:round/>
                      <a:headEnd len="med" w="med" type="none"/>
                      <a:tailEnd len="med" w="med" type="none"/>
                    </a:lnR>
                    <a:lnT cap="flat" cmpd="sng" w="9525">
                      <a:solidFill>
                        <a:srgbClr val="FFFFFF"/>
                      </a:solidFill>
                      <a:prstDash val="solid"/>
                      <a:round/>
                      <a:headEnd len="med" w="med" type="none"/>
                      <a:tailEnd len="med" w="med" type="none"/>
                    </a:lnT>
                    <a:lnB cap="flat" cmpd="sng" w="9525">
                      <a:solidFill>
                        <a:srgbClr val="FFFFFF"/>
                      </a:solidFill>
                      <a:prstDash val="solid"/>
                      <a:round/>
                      <a:headEnd len="med" w="med" type="none"/>
                      <a:tailEnd len="med" w="med" type="none"/>
                    </a:lnB>
                  </a:tcPr>
                </a:tc>
                <a:tc>
                  <a:txBody>
                    <a:bodyPr>
                      <a:noAutofit/>
                    </a:bodyPr>
                    <a:lstStyle/>
                    <a:p>
                      <a:pPr lvl="0">
                        <a:spcBef>
                          <a:spcPts val="0"/>
                        </a:spcBef>
                        <a:buNone/>
                      </a:pPr>
                      <a:r>
                        <a:rPr lang="en">
                          <a:solidFill>
                            <a:srgbClr val="FFFFFF"/>
                          </a:solidFill>
                        </a:rPr>
                        <a:t>14</a:t>
                      </a:r>
                    </a:p>
                  </a:txBody>
                  <a:tcPr marT="91425" marB="91425" marR="91425" marL="91425">
                    <a:lnL cap="flat" cmpd="sng" w="9525">
                      <a:solidFill>
                        <a:srgbClr val="FFFFFF"/>
                      </a:solidFill>
                      <a:prstDash val="solid"/>
                      <a:round/>
                      <a:headEnd len="med" w="med" type="none"/>
                      <a:tailEnd len="med" w="med" type="none"/>
                    </a:lnL>
                    <a:lnR cap="flat" cmpd="sng" w="9525">
                      <a:solidFill>
                        <a:srgbClr val="FFFFFF"/>
                      </a:solidFill>
                      <a:prstDash val="solid"/>
                      <a:round/>
                      <a:headEnd len="med" w="med" type="none"/>
                      <a:tailEnd len="med" w="med" type="none"/>
                    </a:lnR>
                    <a:lnT cap="flat" cmpd="sng" w="9525">
                      <a:solidFill>
                        <a:srgbClr val="FFFFFF"/>
                      </a:solidFill>
                      <a:prstDash val="solid"/>
                      <a:round/>
                      <a:headEnd len="med" w="med" type="none"/>
                      <a:tailEnd len="med" w="med" type="none"/>
                    </a:lnT>
                    <a:lnB cap="flat" cmpd="sng" w="9525">
                      <a:solidFill>
                        <a:srgbClr val="FFFFFF"/>
                      </a:solidFill>
                      <a:prstDash val="solid"/>
                      <a:round/>
                      <a:headEnd len="med" w="med" type="none"/>
                      <a:tailEnd len="med" w="med" type="none"/>
                    </a:lnB>
                  </a:tcPr>
                </a:tc>
              </a:tr>
              <a:tr h="381000">
                <a:tc>
                  <a:txBody>
                    <a:bodyPr>
                      <a:noAutofit/>
                    </a:bodyPr>
                    <a:lstStyle/>
                    <a:p>
                      <a:pPr lvl="0">
                        <a:spcBef>
                          <a:spcPts val="0"/>
                        </a:spcBef>
                        <a:buNone/>
                      </a:pPr>
                      <a:r>
                        <a:rPr lang="en">
                          <a:solidFill>
                            <a:srgbClr val="FFFFFF"/>
                          </a:solidFill>
                        </a:rPr>
                        <a:t>Level 2</a:t>
                      </a:r>
                    </a:p>
                  </a:txBody>
                  <a:tcPr marT="91425" marB="91425" marR="91425" marL="91425">
                    <a:lnL cap="flat" cmpd="sng" w="9525">
                      <a:solidFill>
                        <a:srgbClr val="FFFFFF"/>
                      </a:solidFill>
                      <a:prstDash val="solid"/>
                      <a:round/>
                      <a:headEnd len="med" w="med" type="none"/>
                      <a:tailEnd len="med" w="med" type="none"/>
                    </a:lnL>
                    <a:lnR cap="flat" cmpd="sng" w="9525">
                      <a:solidFill>
                        <a:srgbClr val="FFFFFF"/>
                      </a:solidFill>
                      <a:prstDash val="solid"/>
                      <a:round/>
                      <a:headEnd len="med" w="med" type="none"/>
                      <a:tailEnd len="med" w="med" type="none"/>
                    </a:lnR>
                    <a:lnT cap="flat" cmpd="sng" w="9525">
                      <a:solidFill>
                        <a:srgbClr val="FFFFFF"/>
                      </a:solidFill>
                      <a:prstDash val="solid"/>
                      <a:round/>
                      <a:headEnd len="med" w="med" type="none"/>
                      <a:tailEnd len="med" w="med" type="none"/>
                    </a:lnT>
                    <a:lnB cap="flat" cmpd="sng" w="9525">
                      <a:solidFill>
                        <a:srgbClr val="FFFFFF"/>
                      </a:solidFill>
                      <a:prstDash val="solid"/>
                      <a:round/>
                      <a:headEnd len="med" w="med" type="none"/>
                      <a:tailEnd len="med" w="med" type="none"/>
                    </a:lnB>
                  </a:tcPr>
                </a:tc>
                <a:tc>
                  <a:txBody>
                    <a:bodyPr>
                      <a:noAutofit/>
                    </a:bodyPr>
                    <a:lstStyle/>
                    <a:p>
                      <a:pPr lvl="0">
                        <a:spcBef>
                          <a:spcPts val="0"/>
                        </a:spcBef>
                        <a:buNone/>
                      </a:pPr>
                      <a:r>
                        <a:rPr lang="en">
                          <a:solidFill>
                            <a:srgbClr val="FFFFFF"/>
                          </a:solidFill>
                        </a:rPr>
                        <a:t>7</a:t>
                      </a:r>
                    </a:p>
                  </a:txBody>
                  <a:tcPr marT="91425" marB="91425" marR="91425" marL="91425">
                    <a:lnL cap="flat" cmpd="sng" w="9525">
                      <a:solidFill>
                        <a:srgbClr val="FFFFFF"/>
                      </a:solidFill>
                      <a:prstDash val="solid"/>
                      <a:round/>
                      <a:headEnd len="med" w="med" type="none"/>
                      <a:tailEnd len="med" w="med" type="none"/>
                    </a:lnL>
                    <a:lnR cap="flat" cmpd="sng" w="9525">
                      <a:solidFill>
                        <a:srgbClr val="FFFFFF"/>
                      </a:solidFill>
                      <a:prstDash val="solid"/>
                      <a:round/>
                      <a:headEnd len="med" w="med" type="none"/>
                      <a:tailEnd len="med" w="med" type="none"/>
                    </a:lnR>
                    <a:lnT cap="flat" cmpd="sng" w="9525">
                      <a:solidFill>
                        <a:srgbClr val="FFFFFF"/>
                      </a:solidFill>
                      <a:prstDash val="solid"/>
                      <a:round/>
                      <a:headEnd len="med" w="med" type="none"/>
                      <a:tailEnd len="med" w="med" type="none"/>
                    </a:lnT>
                    <a:lnB cap="flat" cmpd="sng" w="9525">
                      <a:solidFill>
                        <a:srgbClr val="FFFFFF"/>
                      </a:solidFill>
                      <a:prstDash val="solid"/>
                      <a:round/>
                      <a:headEnd len="med" w="med" type="none"/>
                      <a:tailEnd len="med" w="med" type="none"/>
                    </a:lnB>
                  </a:tcPr>
                </a:tc>
              </a:tr>
              <a:tr h="381000">
                <a:tc>
                  <a:txBody>
                    <a:bodyPr>
                      <a:noAutofit/>
                    </a:bodyPr>
                    <a:lstStyle/>
                    <a:p>
                      <a:pPr lvl="0">
                        <a:spcBef>
                          <a:spcPts val="0"/>
                        </a:spcBef>
                        <a:buNone/>
                      </a:pPr>
                      <a:r>
                        <a:rPr lang="en">
                          <a:solidFill>
                            <a:srgbClr val="FFFFFF"/>
                          </a:solidFill>
                        </a:rPr>
                        <a:t>Level 3</a:t>
                      </a:r>
                    </a:p>
                  </a:txBody>
                  <a:tcPr marT="91425" marB="91425" marR="91425" marL="91425">
                    <a:lnL cap="flat" cmpd="sng" w="9525">
                      <a:solidFill>
                        <a:srgbClr val="FFFFFF"/>
                      </a:solidFill>
                      <a:prstDash val="solid"/>
                      <a:round/>
                      <a:headEnd len="med" w="med" type="none"/>
                      <a:tailEnd len="med" w="med" type="none"/>
                    </a:lnL>
                    <a:lnR cap="flat" cmpd="sng" w="9525">
                      <a:solidFill>
                        <a:srgbClr val="FFFFFF"/>
                      </a:solidFill>
                      <a:prstDash val="solid"/>
                      <a:round/>
                      <a:headEnd len="med" w="med" type="none"/>
                      <a:tailEnd len="med" w="med" type="none"/>
                    </a:lnR>
                    <a:lnT cap="flat" cmpd="sng" w="9525">
                      <a:solidFill>
                        <a:srgbClr val="FFFFFF"/>
                      </a:solidFill>
                      <a:prstDash val="solid"/>
                      <a:round/>
                      <a:headEnd len="med" w="med" type="none"/>
                      <a:tailEnd len="med" w="med" type="none"/>
                    </a:lnT>
                    <a:lnB cap="flat" cmpd="sng" w="9525">
                      <a:solidFill>
                        <a:srgbClr val="FFFFFF"/>
                      </a:solidFill>
                      <a:prstDash val="solid"/>
                      <a:round/>
                      <a:headEnd len="med" w="med" type="none"/>
                      <a:tailEnd len="med" w="med" type="none"/>
                    </a:lnB>
                  </a:tcPr>
                </a:tc>
                <a:tc>
                  <a:txBody>
                    <a:bodyPr>
                      <a:noAutofit/>
                    </a:bodyPr>
                    <a:lstStyle/>
                    <a:p>
                      <a:pPr lvl="0">
                        <a:spcBef>
                          <a:spcPts val="0"/>
                        </a:spcBef>
                        <a:buNone/>
                      </a:pPr>
                      <a:r>
                        <a:rPr lang="en">
                          <a:solidFill>
                            <a:srgbClr val="CC4125"/>
                          </a:solidFill>
                        </a:rPr>
                        <a:t>4</a:t>
                      </a:r>
                    </a:p>
                  </a:txBody>
                  <a:tcPr marT="91425" marB="91425" marR="91425" marL="91425">
                    <a:lnL cap="flat" cmpd="sng" w="9525">
                      <a:solidFill>
                        <a:srgbClr val="FFFFFF"/>
                      </a:solidFill>
                      <a:prstDash val="solid"/>
                      <a:round/>
                      <a:headEnd len="med" w="med" type="none"/>
                      <a:tailEnd len="med" w="med" type="none"/>
                    </a:lnL>
                    <a:lnR cap="flat" cmpd="sng" w="9525">
                      <a:solidFill>
                        <a:srgbClr val="FFFFFF"/>
                      </a:solidFill>
                      <a:prstDash val="solid"/>
                      <a:round/>
                      <a:headEnd len="med" w="med" type="none"/>
                      <a:tailEnd len="med" w="med" type="none"/>
                    </a:lnR>
                    <a:lnT cap="flat" cmpd="sng" w="9525">
                      <a:solidFill>
                        <a:srgbClr val="FFFFFF"/>
                      </a:solidFill>
                      <a:prstDash val="solid"/>
                      <a:round/>
                      <a:headEnd len="med" w="med" type="none"/>
                      <a:tailEnd len="med" w="med" type="none"/>
                    </a:lnT>
                    <a:lnB cap="flat" cmpd="sng" w="9525">
                      <a:solidFill>
                        <a:srgbClr val="FFFFFF"/>
                      </a:solidFill>
                      <a:prstDash val="solid"/>
                      <a:round/>
                      <a:headEnd len="med" w="med" type="none"/>
                      <a:tailEnd len="med" w="med" type="none"/>
                    </a:lnB>
                  </a:tcPr>
                </a:tc>
              </a:tr>
              <a:tr h="396200">
                <a:tc>
                  <a:txBody>
                    <a:bodyPr>
                      <a:noAutofit/>
                    </a:bodyPr>
                    <a:lstStyle/>
                    <a:p>
                      <a:pPr lvl="0" rtl="0">
                        <a:spcBef>
                          <a:spcPts val="0"/>
                        </a:spcBef>
                        <a:buNone/>
                      </a:pPr>
                      <a:r>
                        <a:rPr lang="en">
                          <a:solidFill>
                            <a:srgbClr val="FFFFFF"/>
                          </a:solidFill>
                        </a:rPr>
                        <a:t>Level 4</a:t>
                      </a:r>
                    </a:p>
                  </a:txBody>
                  <a:tcPr marT="91425" marB="91425" marR="91425" marL="91425">
                    <a:lnL cap="flat" cmpd="sng" w="9525">
                      <a:solidFill>
                        <a:srgbClr val="FFFFFF"/>
                      </a:solidFill>
                      <a:prstDash val="solid"/>
                      <a:round/>
                      <a:headEnd len="med" w="med" type="none"/>
                      <a:tailEnd len="med" w="med" type="none"/>
                    </a:lnL>
                    <a:lnR cap="flat" cmpd="sng" w="9525">
                      <a:solidFill>
                        <a:srgbClr val="FFFFFF"/>
                      </a:solidFill>
                      <a:prstDash val="solid"/>
                      <a:round/>
                      <a:headEnd len="med" w="med" type="none"/>
                      <a:tailEnd len="med" w="med" type="none"/>
                    </a:lnR>
                    <a:lnT cap="flat" cmpd="sng" w="9525">
                      <a:solidFill>
                        <a:srgbClr val="FFFFFF"/>
                      </a:solidFill>
                      <a:prstDash val="solid"/>
                      <a:round/>
                      <a:headEnd len="med" w="med" type="none"/>
                      <a:tailEnd len="med" w="med" type="none"/>
                    </a:lnT>
                    <a:lnB cap="flat" cmpd="sng" w="9525">
                      <a:solidFill>
                        <a:srgbClr val="FFFFFF"/>
                      </a:solidFill>
                      <a:prstDash val="solid"/>
                      <a:round/>
                      <a:headEnd len="med" w="med" type="none"/>
                      <a:tailEnd len="med" w="med" type="none"/>
                    </a:lnB>
                  </a:tcPr>
                </a:tc>
                <a:tc>
                  <a:txBody>
                    <a:bodyPr>
                      <a:noAutofit/>
                    </a:bodyPr>
                    <a:lstStyle/>
                    <a:p>
                      <a:pPr lvl="0">
                        <a:spcBef>
                          <a:spcPts val="0"/>
                        </a:spcBef>
                        <a:buNone/>
                      </a:pPr>
                      <a:r>
                        <a:rPr lang="en">
                          <a:solidFill>
                            <a:srgbClr val="FFFFFF"/>
                          </a:solidFill>
                        </a:rPr>
                        <a:t>0</a:t>
                      </a:r>
                    </a:p>
                  </a:txBody>
                  <a:tcPr marT="91425" marB="91425" marR="91425" marL="91425">
                    <a:lnL cap="flat" cmpd="sng" w="9525">
                      <a:solidFill>
                        <a:srgbClr val="FFFFFF"/>
                      </a:solidFill>
                      <a:prstDash val="solid"/>
                      <a:round/>
                      <a:headEnd len="med" w="med" type="none"/>
                      <a:tailEnd len="med" w="med" type="none"/>
                    </a:lnL>
                    <a:lnR cap="flat" cmpd="sng" w="9525">
                      <a:solidFill>
                        <a:srgbClr val="FFFFFF"/>
                      </a:solidFill>
                      <a:prstDash val="solid"/>
                      <a:round/>
                      <a:headEnd len="med" w="med" type="none"/>
                      <a:tailEnd len="med" w="med" type="none"/>
                    </a:lnR>
                    <a:lnT cap="flat" cmpd="sng" w="9525">
                      <a:solidFill>
                        <a:srgbClr val="FFFFFF"/>
                      </a:solidFill>
                      <a:prstDash val="solid"/>
                      <a:round/>
                      <a:headEnd len="med" w="med" type="none"/>
                      <a:tailEnd len="med" w="med" type="none"/>
                    </a:lnT>
                    <a:lnB cap="flat" cmpd="sng" w="9525">
                      <a:solidFill>
                        <a:srgbClr val="FFFFFF"/>
                      </a:solidFill>
                      <a:prstDash val="solid"/>
                      <a:round/>
                      <a:headEnd len="med" w="med" type="none"/>
                      <a:tailEnd len="med" w="med" type="none"/>
                    </a:lnB>
                  </a:tcPr>
                </a:tc>
              </a:tr>
              <a:tr h="396200">
                <a:tc>
                  <a:txBody>
                    <a:bodyPr>
                      <a:noAutofit/>
                    </a:bodyPr>
                    <a:lstStyle/>
                    <a:p>
                      <a:pPr lvl="0">
                        <a:spcBef>
                          <a:spcPts val="0"/>
                        </a:spcBef>
                        <a:buNone/>
                      </a:pPr>
                      <a:r>
                        <a:rPr lang="en">
                          <a:solidFill>
                            <a:srgbClr val="FFFFFF"/>
                          </a:solidFill>
                        </a:rPr>
                        <a:t>Total</a:t>
                      </a:r>
                    </a:p>
                  </a:txBody>
                  <a:tcPr marT="91425" marB="91425" marR="91425" marL="91425">
                    <a:lnL cap="flat" cmpd="sng" w="9525">
                      <a:solidFill>
                        <a:srgbClr val="FFFFFF"/>
                      </a:solidFill>
                      <a:prstDash val="solid"/>
                      <a:round/>
                      <a:headEnd len="med" w="med" type="none"/>
                      <a:tailEnd len="med" w="med" type="none"/>
                    </a:lnL>
                    <a:lnR cap="flat" cmpd="sng" w="9525">
                      <a:solidFill>
                        <a:srgbClr val="FFFFFF"/>
                      </a:solidFill>
                      <a:prstDash val="solid"/>
                      <a:round/>
                      <a:headEnd len="med" w="med" type="none"/>
                      <a:tailEnd len="med" w="med" type="none"/>
                    </a:lnR>
                    <a:lnT cap="flat" cmpd="sng" w="9525">
                      <a:solidFill>
                        <a:srgbClr val="FFFFFF"/>
                      </a:solidFill>
                      <a:prstDash val="solid"/>
                      <a:round/>
                      <a:headEnd len="med" w="med" type="none"/>
                      <a:tailEnd len="med" w="med" type="none"/>
                    </a:lnT>
                    <a:lnB cap="flat" cmpd="sng" w="9525">
                      <a:solidFill>
                        <a:srgbClr val="FFFFFF"/>
                      </a:solidFill>
                      <a:prstDash val="solid"/>
                      <a:round/>
                      <a:headEnd len="med" w="med" type="none"/>
                      <a:tailEnd len="med" w="med" type="none"/>
                    </a:lnB>
                  </a:tcPr>
                </a:tc>
                <a:tc>
                  <a:txBody>
                    <a:bodyPr>
                      <a:noAutofit/>
                    </a:bodyPr>
                    <a:lstStyle/>
                    <a:p>
                      <a:pPr lvl="0">
                        <a:spcBef>
                          <a:spcPts val="0"/>
                        </a:spcBef>
                        <a:buNone/>
                      </a:pPr>
                      <a:r>
                        <a:rPr lang="en">
                          <a:solidFill>
                            <a:srgbClr val="FFFFFF"/>
                          </a:solidFill>
                        </a:rPr>
                        <a:t>32</a:t>
                      </a:r>
                    </a:p>
                  </a:txBody>
                  <a:tcPr marT="91425" marB="91425" marR="91425" marL="91425">
                    <a:lnL cap="flat" cmpd="sng" w="9525">
                      <a:solidFill>
                        <a:srgbClr val="FFFFFF"/>
                      </a:solidFill>
                      <a:prstDash val="solid"/>
                      <a:round/>
                      <a:headEnd len="med" w="med" type="none"/>
                      <a:tailEnd len="med" w="med" type="none"/>
                    </a:lnL>
                    <a:lnR cap="flat" cmpd="sng" w="9525">
                      <a:solidFill>
                        <a:srgbClr val="FFFFFF"/>
                      </a:solidFill>
                      <a:prstDash val="solid"/>
                      <a:round/>
                      <a:headEnd len="med" w="med" type="none"/>
                      <a:tailEnd len="med" w="med" type="none"/>
                    </a:lnR>
                    <a:lnT cap="flat" cmpd="sng" w="9525">
                      <a:solidFill>
                        <a:srgbClr val="FFFFFF"/>
                      </a:solidFill>
                      <a:prstDash val="solid"/>
                      <a:round/>
                      <a:headEnd len="med" w="med" type="none"/>
                      <a:tailEnd len="med" w="med" type="none"/>
                    </a:lnT>
                    <a:lnB cap="flat" cmpd="sng" w="9525">
                      <a:solidFill>
                        <a:srgbClr val="FFFFFF"/>
                      </a:solidFill>
                      <a:prstDash val="solid"/>
                      <a:round/>
                      <a:headEnd len="med" w="med" type="none"/>
                      <a:tailEnd len="med" w="med" type="none"/>
                    </a:lnB>
                  </a:tcPr>
                </a:tc>
              </a:tr>
            </a:tbl>
          </a:graphicData>
        </a:graphic>
      </p:graphicFrame>
      <p:sp>
        <p:nvSpPr>
          <p:cNvPr id="94" name="Shape 94"/>
          <p:cNvSpPr txBox="1"/>
          <p:nvPr/>
        </p:nvSpPr>
        <p:spPr>
          <a:xfrm>
            <a:off x="3611875" y="1335475"/>
            <a:ext cx="5718600" cy="1044300"/>
          </a:xfrm>
          <a:prstGeom prst="rect">
            <a:avLst/>
          </a:prstGeom>
          <a:noFill/>
          <a:ln>
            <a:noFill/>
          </a:ln>
        </p:spPr>
        <p:txBody>
          <a:bodyPr anchorCtr="0" anchor="t" bIns="91425" lIns="91425" rIns="91425" tIns="91425">
            <a:noAutofit/>
          </a:bodyPr>
          <a:lstStyle/>
          <a:p>
            <a:pPr lvl="0">
              <a:spcBef>
                <a:spcPts val="0"/>
              </a:spcBef>
              <a:buNone/>
            </a:pPr>
            <a:r>
              <a:rPr lang="en" sz="2400">
                <a:solidFill>
                  <a:srgbClr val="FFFFFF"/>
                </a:solidFill>
              </a:rPr>
              <a:t>Level 3 violations:</a:t>
            </a:r>
          </a:p>
          <a:p>
            <a:pPr lvl="0">
              <a:spcBef>
                <a:spcPts val="0"/>
              </a:spcBef>
              <a:buNone/>
            </a:pPr>
            <a:r>
              <a:t/>
            </a:r>
            <a:endParaRPr sz="1800">
              <a:solidFill>
                <a:srgbClr val="FFFFFF"/>
              </a:solidFill>
            </a:endParaRPr>
          </a:p>
          <a:p>
            <a:pPr indent="-342900" lvl="0" marL="457200" rtl="0">
              <a:spcBef>
                <a:spcPts val="0"/>
              </a:spcBef>
              <a:buClr>
                <a:srgbClr val="FFFFFF"/>
              </a:buClr>
              <a:buSzPct val="100000"/>
              <a:buAutoNum type="arabicPeriod"/>
            </a:pPr>
            <a:r>
              <a:rPr lang="en" sz="1800">
                <a:solidFill>
                  <a:srgbClr val="FFFFFF"/>
                </a:solidFill>
              </a:rPr>
              <a:t>Tasks not delineated clearly enough from the beginning</a:t>
            </a:r>
          </a:p>
          <a:p>
            <a:pPr indent="-342900" lvl="0" marL="457200" rtl="0">
              <a:spcBef>
                <a:spcPts val="0"/>
              </a:spcBef>
              <a:buClr>
                <a:srgbClr val="FFFFFF"/>
              </a:buClr>
              <a:buSzPct val="100000"/>
              <a:buAutoNum type="arabicPeriod"/>
            </a:pPr>
            <a:r>
              <a:rPr lang="en" sz="1800">
                <a:solidFill>
                  <a:srgbClr val="FFFFFF"/>
                </a:solidFill>
              </a:rPr>
              <a:t>Quiz results page hard to decipher</a:t>
            </a:r>
          </a:p>
          <a:p>
            <a:pPr indent="-342900" lvl="0" marL="457200" rtl="0">
              <a:spcBef>
                <a:spcPts val="0"/>
              </a:spcBef>
              <a:buClr>
                <a:srgbClr val="FFFFFF"/>
              </a:buClr>
              <a:buSzPct val="100000"/>
              <a:buAutoNum type="arabicPeriod"/>
            </a:pPr>
            <a:r>
              <a:rPr lang="en" sz="1800">
                <a:solidFill>
                  <a:srgbClr val="FFFFFF"/>
                </a:solidFill>
              </a:rPr>
              <a:t>Lack of error prevention</a:t>
            </a:r>
          </a:p>
          <a:p>
            <a:pPr indent="-342900" lvl="0" marL="457200" rtl="0">
              <a:spcBef>
                <a:spcPts val="0"/>
              </a:spcBef>
              <a:buClr>
                <a:srgbClr val="FFFFFF"/>
              </a:buClr>
              <a:buSzPct val="100000"/>
              <a:buAutoNum type="arabicPeriod"/>
            </a:pPr>
            <a:r>
              <a:rPr lang="en" sz="1800">
                <a:solidFill>
                  <a:srgbClr val="FFFFFF"/>
                </a:solidFill>
              </a:rPr>
              <a:t>Confusing shapes and colors used in data visualization</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8" name="Shape 98"/>
        <p:cNvGrpSpPr/>
        <p:nvPr/>
      </p:nvGrpSpPr>
      <p:grpSpPr>
        <a:xfrm>
          <a:off x="0" y="0"/>
          <a:ext cx="0" cy="0"/>
          <a:chOff x="0" y="0"/>
          <a:chExt cx="0" cy="0"/>
        </a:xfrm>
      </p:grpSpPr>
      <p:sp>
        <p:nvSpPr>
          <p:cNvPr id="99" name="Shape 99"/>
          <p:cNvSpPr txBox="1"/>
          <p:nvPr>
            <p:ph type="title"/>
          </p:nvPr>
        </p:nvSpPr>
        <p:spPr>
          <a:xfrm>
            <a:off x="671250" y="2141250"/>
            <a:ext cx="7852200" cy="861000"/>
          </a:xfrm>
          <a:prstGeom prst="rect">
            <a:avLst/>
          </a:prstGeom>
        </p:spPr>
        <p:txBody>
          <a:bodyPr anchorCtr="0" anchor="ctr" bIns="91425" lIns="91425" rIns="91425" tIns="91425">
            <a:noAutofit/>
          </a:bodyPr>
          <a:lstStyle/>
          <a:p>
            <a:pPr lvl="0" rtl="0">
              <a:spcBef>
                <a:spcPts val="0"/>
              </a:spcBef>
              <a:buNone/>
            </a:pPr>
            <a:r>
              <a:rPr lang="en">
                <a:solidFill>
                  <a:srgbClr val="1DB7B3"/>
                </a:solidFill>
              </a:rPr>
              <a:t>Overview of Revised Design</a:t>
            </a: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3" name="Shape 103"/>
        <p:cNvGrpSpPr/>
        <p:nvPr/>
      </p:nvGrpSpPr>
      <p:grpSpPr>
        <a:xfrm>
          <a:off x="0" y="0"/>
          <a:ext cx="0" cy="0"/>
          <a:chOff x="0" y="0"/>
          <a:chExt cx="0" cy="0"/>
        </a:xfrm>
      </p:grpSpPr>
      <p:pic>
        <p:nvPicPr>
          <p:cNvPr id="104" name="Shape 104"/>
          <p:cNvPicPr preferRelativeResize="0"/>
          <p:nvPr/>
        </p:nvPicPr>
        <p:blipFill>
          <a:blip r:embed="rId3">
            <a:alphaModFix/>
          </a:blip>
          <a:stretch>
            <a:fillRect/>
          </a:stretch>
        </p:blipFill>
        <p:spPr>
          <a:xfrm>
            <a:off x="3931402" y="945600"/>
            <a:ext cx="4703523" cy="3531950"/>
          </a:xfrm>
          <a:prstGeom prst="rect">
            <a:avLst/>
          </a:prstGeom>
          <a:noFill/>
          <a:ln>
            <a:noFill/>
          </a:ln>
        </p:spPr>
      </p:pic>
      <p:sp>
        <p:nvSpPr>
          <p:cNvPr id="105" name="Shape 105"/>
          <p:cNvSpPr txBox="1"/>
          <p:nvPr/>
        </p:nvSpPr>
        <p:spPr>
          <a:xfrm>
            <a:off x="228600" y="771525"/>
            <a:ext cx="3600600" cy="3000000"/>
          </a:xfrm>
          <a:prstGeom prst="rect">
            <a:avLst/>
          </a:prstGeom>
          <a:noFill/>
          <a:ln>
            <a:noFill/>
          </a:ln>
        </p:spPr>
        <p:txBody>
          <a:bodyPr anchorCtr="0" anchor="ctr" bIns="91425" lIns="91425" rIns="91425" tIns="91425">
            <a:noAutofit/>
          </a:bodyPr>
          <a:lstStyle/>
          <a:p>
            <a:pPr lvl="0">
              <a:spcBef>
                <a:spcPts val="0"/>
              </a:spcBef>
              <a:buNone/>
            </a:pPr>
            <a:r>
              <a:rPr lang="en" sz="1800">
                <a:solidFill>
                  <a:srgbClr val="FFFFFF"/>
                </a:solidFill>
              </a:rPr>
              <a:t>Violation:</a:t>
            </a:r>
          </a:p>
          <a:p>
            <a:pPr lvl="0" rtl="0">
              <a:spcBef>
                <a:spcPts val="0"/>
              </a:spcBef>
              <a:buNone/>
            </a:pPr>
            <a:r>
              <a:t/>
            </a:r>
            <a:endParaRPr sz="1800">
              <a:solidFill>
                <a:srgbClr val="FFFFFF"/>
              </a:solidFill>
            </a:endParaRPr>
          </a:p>
          <a:p>
            <a:pPr lvl="0">
              <a:spcBef>
                <a:spcPts val="0"/>
              </a:spcBef>
              <a:buNone/>
            </a:pPr>
            <a:r>
              <a:rPr lang="en" sz="1800">
                <a:solidFill>
                  <a:srgbClr val="FFFFFF"/>
                </a:solidFill>
              </a:rPr>
              <a:t>Tasks not delineated clearly enough from the beginning</a:t>
            </a:r>
          </a:p>
          <a:p>
            <a:pPr lvl="0" rtl="0">
              <a:spcBef>
                <a:spcPts val="0"/>
              </a:spcBef>
              <a:buNone/>
            </a:pPr>
            <a:r>
              <a:t/>
            </a:r>
            <a:endParaRPr sz="1800">
              <a:solidFill>
                <a:srgbClr val="FFFFFF"/>
              </a:solidFill>
            </a:endParaRPr>
          </a:p>
          <a:p>
            <a:pPr lvl="0" rtl="0">
              <a:spcBef>
                <a:spcPts val="0"/>
              </a:spcBef>
              <a:buNone/>
            </a:pPr>
            <a:r>
              <a:rPr lang="en" sz="1800">
                <a:solidFill>
                  <a:srgbClr val="FFFFFF"/>
                </a:solidFill>
              </a:rPr>
              <a:t> [H2-1: Visibility of System Status] </a:t>
            </a: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9" name="Shape 109"/>
        <p:cNvGrpSpPr/>
        <p:nvPr/>
      </p:nvGrpSpPr>
      <p:grpSpPr>
        <a:xfrm>
          <a:off x="0" y="0"/>
          <a:ext cx="0" cy="0"/>
          <a:chOff x="0" y="0"/>
          <a:chExt cx="0" cy="0"/>
        </a:xfrm>
      </p:grpSpPr>
      <p:pic>
        <p:nvPicPr>
          <p:cNvPr id="110" name="Shape 110"/>
          <p:cNvPicPr preferRelativeResize="0"/>
          <p:nvPr/>
        </p:nvPicPr>
        <p:blipFill>
          <a:blip r:embed="rId3">
            <a:alphaModFix/>
          </a:blip>
          <a:stretch>
            <a:fillRect/>
          </a:stretch>
        </p:blipFill>
        <p:spPr>
          <a:xfrm>
            <a:off x="89200" y="1747825"/>
            <a:ext cx="3526699" cy="2644400"/>
          </a:xfrm>
          <a:prstGeom prst="rect">
            <a:avLst/>
          </a:prstGeom>
          <a:noFill/>
          <a:ln>
            <a:noFill/>
          </a:ln>
        </p:spPr>
      </p:pic>
      <p:pic>
        <p:nvPicPr>
          <p:cNvPr id="111" name="Shape 111"/>
          <p:cNvPicPr preferRelativeResize="0"/>
          <p:nvPr/>
        </p:nvPicPr>
        <p:blipFill>
          <a:blip r:embed="rId4">
            <a:alphaModFix/>
          </a:blip>
          <a:stretch>
            <a:fillRect/>
          </a:stretch>
        </p:blipFill>
        <p:spPr>
          <a:xfrm>
            <a:off x="2971543" y="94499"/>
            <a:ext cx="3526719" cy="2644400"/>
          </a:xfrm>
          <a:prstGeom prst="rect">
            <a:avLst/>
          </a:prstGeom>
          <a:noFill/>
          <a:ln>
            <a:noFill/>
          </a:ln>
        </p:spPr>
      </p:pic>
      <p:pic>
        <p:nvPicPr>
          <p:cNvPr id="112" name="Shape 112"/>
          <p:cNvPicPr preferRelativeResize="0"/>
          <p:nvPr/>
        </p:nvPicPr>
        <p:blipFill>
          <a:blip r:embed="rId5">
            <a:alphaModFix/>
          </a:blip>
          <a:stretch>
            <a:fillRect/>
          </a:stretch>
        </p:blipFill>
        <p:spPr>
          <a:xfrm>
            <a:off x="5495899" y="2397650"/>
            <a:ext cx="3526699" cy="2641802"/>
          </a:xfrm>
          <a:prstGeom prst="rect">
            <a:avLst/>
          </a:prstGeom>
          <a:noFill/>
          <a:ln>
            <a:noFill/>
          </a:ln>
        </p:spPr>
      </p:pic>
      <p:sp>
        <p:nvSpPr>
          <p:cNvPr id="113" name="Shape 113"/>
          <p:cNvSpPr txBox="1"/>
          <p:nvPr/>
        </p:nvSpPr>
        <p:spPr>
          <a:xfrm>
            <a:off x="631512" y="4554325"/>
            <a:ext cx="8206800" cy="957600"/>
          </a:xfrm>
          <a:prstGeom prst="rect">
            <a:avLst/>
          </a:prstGeom>
          <a:noFill/>
          <a:ln>
            <a:noFill/>
          </a:ln>
        </p:spPr>
        <p:txBody>
          <a:bodyPr anchorCtr="0" anchor="t" bIns="91425" lIns="91425" rIns="91425" tIns="91425">
            <a:noAutofit/>
          </a:bodyPr>
          <a:lstStyle/>
          <a:p>
            <a:pPr lvl="0">
              <a:spcBef>
                <a:spcPts val="0"/>
              </a:spcBef>
              <a:buNone/>
            </a:pPr>
            <a:r>
              <a:rPr lang="en" sz="1800">
                <a:solidFill>
                  <a:srgbClr val="FFFFFF"/>
                </a:solidFill>
              </a:rPr>
              <a:t>Revision: </a:t>
            </a:r>
            <a:r>
              <a:rPr lang="en" sz="1800">
                <a:solidFill>
                  <a:srgbClr val="FFFFFF"/>
                </a:solidFill>
              </a:rPr>
              <a:t>Navigation bar</a:t>
            </a: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7" name="Shape 117"/>
        <p:cNvGrpSpPr/>
        <p:nvPr/>
      </p:nvGrpSpPr>
      <p:grpSpPr>
        <a:xfrm>
          <a:off x="0" y="0"/>
          <a:ext cx="0" cy="0"/>
          <a:chOff x="0" y="0"/>
          <a:chExt cx="0" cy="0"/>
        </a:xfrm>
      </p:grpSpPr>
      <p:sp>
        <p:nvSpPr>
          <p:cNvPr id="118" name="Shape 118"/>
          <p:cNvSpPr txBox="1"/>
          <p:nvPr/>
        </p:nvSpPr>
        <p:spPr>
          <a:xfrm>
            <a:off x="228600" y="771525"/>
            <a:ext cx="3600600" cy="3000000"/>
          </a:xfrm>
          <a:prstGeom prst="rect">
            <a:avLst/>
          </a:prstGeom>
          <a:noFill/>
          <a:ln>
            <a:noFill/>
          </a:ln>
        </p:spPr>
        <p:txBody>
          <a:bodyPr anchorCtr="0" anchor="ctr" bIns="91425" lIns="91425" rIns="91425" tIns="91425">
            <a:noAutofit/>
          </a:bodyPr>
          <a:lstStyle/>
          <a:p>
            <a:pPr lvl="0" rtl="0">
              <a:spcBef>
                <a:spcPts val="0"/>
              </a:spcBef>
              <a:buNone/>
            </a:pPr>
            <a:r>
              <a:rPr lang="en" sz="1800">
                <a:solidFill>
                  <a:srgbClr val="FFFFFF"/>
                </a:solidFill>
              </a:rPr>
              <a:t>Violation:</a:t>
            </a:r>
          </a:p>
          <a:p>
            <a:pPr lvl="0" rtl="0">
              <a:spcBef>
                <a:spcPts val="0"/>
              </a:spcBef>
              <a:buNone/>
            </a:pPr>
            <a:r>
              <a:t/>
            </a:r>
            <a:endParaRPr sz="1800">
              <a:solidFill>
                <a:srgbClr val="FFFFFF"/>
              </a:solidFill>
            </a:endParaRPr>
          </a:p>
          <a:p>
            <a:pPr lvl="0" rtl="0">
              <a:spcBef>
                <a:spcPts val="0"/>
              </a:spcBef>
              <a:buNone/>
            </a:pPr>
            <a:r>
              <a:rPr lang="en" sz="1800">
                <a:solidFill>
                  <a:srgbClr val="FFFFFF"/>
                </a:solidFill>
              </a:rPr>
              <a:t>Quiz results page hard to decipher</a:t>
            </a:r>
          </a:p>
          <a:p>
            <a:pPr lvl="0" rtl="0">
              <a:spcBef>
                <a:spcPts val="0"/>
              </a:spcBef>
              <a:buNone/>
            </a:pPr>
            <a:r>
              <a:t/>
            </a:r>
            <a:endParaRPr sz="1800">
              <a:solidFill>
                <a:srgbClr val="FFFFFF"/>
              </a:solidFill>
            </a:endParaRPr>
          </a:p>
          <a:p>
            <a:pPr lvl="0">
              <a:spcBef>
                <a:spcPts val="0"/>
              </a:spcBef>
              <a:buNone/>
            </a:pPr>
            <a:r>
              <a:rPr lang="en" sz="1800">
                <a:solidFill>
                  <a:srgbClr val="FFFFFF"/>
                </a:solidFill>
              </a:rPr>
              <a:t> [H2-2: Match between system and the real world] </a:t>
            </a:r>
          </a:p>
          <a:p>
            <a:pPr lvl="0">
              <a:spcBef>
                <a:spcPts val="0"/>
              </a:spcBef>
              <a:buNone/>
            </a:pPr>
            <a:r>
              <a:t/>
            </a:r>
            <a:endParaRPr sz="1800">
              <a:solidFill>
                <a:srgbClr val="FFFFFF"/>
              </a:solidFill>
            </a:endParaRPr>
          </a:p>
          <a:p>
            <a:pPr lvl="0" rtl="0">
              <a:spcBef>
                <a:spcPts val="0"/>
              </a:spcBef>
              <a:buNone/>
            </a:pPr>
            <a:r>
              <a:rPr lang="en" sz="1800">
                <a:solidFill>
                  <a:srgbClr val="FFFFFF"/>
                </a:solidFill>
              </a:rPr>
              <a:t> [H2-8: Aesthetic and Minimalist Design] </a:t>
            </a:r>
          </a:p>
        </p:txBody>
      </p:sp>
      <p:pic>
        <p:nvPicPr>
          <p:cNvPr id="119" name="Shape 119"/>
          <p:cNvPicPr preferRelativeResize="0"/>
          <p:nvPr/>
        </p:nvPicPr>
        <p:blipFill>
          <a:blip r:embed="rId3">
            <a:alphaModFix/>
          </a:blip>
          <a:stretch>
            <a:fillRect/>
          </a:stretch>
        </p:blipFill>
        <p:spPr>
          <a:xfrm>
            <a:off x="3896125" y="771525"/>
            <a:ext cx="5009999" cy="375566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late">
  <a:themeElements>
    <a:clrScheme name="Slate">
      <a:dk1>
        <a:srgbClr val="FFFFFF"/>
      </a:dk1>
      <a:lt1>
        <a:srgbClr val="37474F"/>
      </a:lt1>
      <a:dk2>
        <a:srgbClr val="9E9E9E"/>
      </a:dk2>
      <a:lt2>
        <a:srgbClr val="E0E0E0"/>
      </a:lt2>
      <a:accent1>
        <a:srgbClr val="616161"/>
      </a:accent1>
      <a:accent2>
        <a:srgbClr val="78909C"/>
      </a:accent2>
      <a:accent3>
        <a:srgbClr val="CACACA"/>
      </a:accent3>
      <a:accent4>
        <a:srgbClr val="64FFDA"/>
      </a:accent4>
      <a:accent5>
        <a:srgbClr val="FFD966"/>
      </a:accent5>
      <a:accent6>
        <a:srgbClr val="F5F5F5"/>
      </a:accent6>
      <a:hlink>
        <a:srgbClr val="FFD966"/>
      </a:hlink>
      <a:folHlink>
        <a:srgbClr val="FFD96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